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E5414DC-5208-4F47-B121-4D84EA45D8CB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31F6E2-8174-4AF2-A085-78854416AE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hr-HR" sz="6000" dirty="0" smtClean="0"/>
              <a:t>KVIZ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51936" cy="4275064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/>
              <a:t>1.Kada je sveti </a:t>
            </a:r>
            <a:r>
              <a:rPr lang="hr-HR" sz="2400" dirty="0" smtClean="0"/>
              <a:t>Dominik </a:t>
            </a:r>
            <a:r>
              <a:rPr lang="hr-HR" sz="2400" dirty="0" smtClean="0"/>
              <a:t>rođen?</a:t>
            </a:r>
            <a:endParaRPr lang="hr-HR" sz="2400" dirty="0" smtClean="0">
              <a:solidFill>
                <a:srgbClr val="92D050"/>
              </a:solidFill>
            </a:endParaRP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1169. godine</a:t>
            </a:r>
            <a:endParaRPr lang="hr-HR" sz="2400" dirty="0" smtClean="0">
              <a:solidFill>
                <a:srgbClr val="FF0000"/>
              </a:solidFill>
            </a:endParaRP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1170. godine</a:t>
            </a:r>
            <a:endParaRPr lang="hr-HR" sz="2400" dirty="0" smtClean="0">
              <a:solidFill>
                <a:srgbClr val="FF0000"/>
              </a:solidFill>
            </a:endParaRP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c)</a:t>
            </a:r>
            <a:r>
              <a:rPr lang="hr-HR" sz="2400" dirty="0" smtClean="0">
                <a:solidFill>
                  <a:srgbClr val="FFFF00"/>
                </a:solidFill>
              </a:rPr>
              <a:t>1174. godine</a:t>
            </a:r>
          </a:p>
          <a:p>
            <a:pPr algn="l"/>
            <a:endParaRPr lang="hr-HR" sz="2400" dirty="0" smtClean="0">
              <a:solidFill>
                <a:srgbClr val="FFFF00"/>
              </a:solidFill>
            </a:endParaRP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2.Koja je životinja u snu njegove majke imala baklju u ustima?</a:t>
            </a: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Lav</a:t>
            </a:r>
            <a:endParaRPr lang="hr-HR" sz="2400" dirty="0" smtClean="0">
              <a:solidFill>
                <a:srgbClr val="FF0000"/>
              </a:solidFill>
            </a:endParaRP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konj</a:t>
            </a:r>
            <a:endParaRPr lang="hr-HR" sz="2400" dirty="0" smtClean="0">
              <a:solidFill>
                <a:srgbClr val="FF0000"/>
              </a:solidFill>
            </a:endParaRPr>
          </a:p>
          <a:p>
            <a:pPr algn="l"/>
            <a:r>
              <a:rPr lang="hr-HR" sz="2400" dirty="0" smtClean="0">
                <a:solidFill>
                  <a:srgbClr val="FF0000"/>
                </a:solidFill>
              </a:rPr>
              <a:t>c)</a:t>
            </a:r>
            <a:r>
              <a:rPr lang="hr-HR" sz="2400" dirty="0" smtClean="0">
                <a:solidFill>
                  <a:srgbClr val="FFFF00"/>
                </a:solidFill>
              </a:rPr>
              <a:t>pas</a:t>
            </a:r>
            <a:endParaRPr lang="hr-H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6401866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3.Dominikanska obitelj danas ima oko: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120 000 članova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100 000 članova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c)</a:t>
            </a:r>
            <a:r>
              <a:rPr lang="hr-HR" sz="2400" dirty="0" smtClean="0">
                <a:solidFill>
                  <a:srgbClr val="FFFF00"/>
                </a:solidFill>
              </a:rPr>
              <a:t>90 000 članova</a:t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4.Dominikanska obitelj svetog </a:t>
            </a:r>
            <a:r>
              <a:rPr lang="hr-HR" sz="2400" dirty="0" smtClean="0">
                <a:solidFill>
                  <a:schemeClr val="tx1"/>
                </a:solidFill>
              </a:rPr>
              <a:t>Dominika </a:t>
            </a:r>
            <a:r>
              <a:rPr lang="hr-HR" sz="2400" dirty="0" smtClean="0">
                <a:solidFill>
                  <a:schemeClr val="tx1"/>
                </a:solidFill>
              </a:rPr>
              <a:t>smatra svojim duhovnim ocem.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točno 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netočno</a:t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5. 2016. godine se slavi 700. obljetnica Reda.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točno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netočno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6401866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6.Prvi dominikanski samostan u hrvatskoj je osnovan 1225. godine u: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Zadru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Zagrebu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c)</a:t>
            </a:r>
            <a:r>
              <a:rPr lang="hr-HR" sz="2400" dirty="0" smtClean="0">
                <a:solidFill>
                  <a:srgbClr val="FFFF00"/>
                </a:solidFill>
              </a:rPr>
              <a:t>Dubrovniku</a:t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7.Na današnjem području </a:t>
            </a:r>
            <a:r>
              <a:rPr lang="hr-HR" sz="2400" dirty="0" smtClean="0">
                <a:solidFill>
                  <a:schemeClr val="tx1"/>
                </a:solidFill>
              </a:rPr>
              <a:t>RH </a:t>
            </a:r>
            <a:r>
              <a:rPr lang="hr-HR" sz="2400" dirty="0" smtClean="0">
                <a:solidFill>
                  <a:schemeClr val="tx1"/>
                </a:solidFill>
              </a:rPr>
              <a:t> nalazi se </a:t>
            </a:r>
            <a:r>
              <a:rPr lang="hr-HR" sz="2400" dirty="0" smtClean="0">
                <a:solidFill>
                  <a:schemeClr val="tx1"/>
                </a:solidFill>
              </a:rPr>
              <a:t>61 dominikanski samostan.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točno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netočno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KVIZ ODGOVORI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1556792"/>
            <a:ext cx="8064896" cy="2232248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r>
              <a:rPr lang="hr-HR" sz="3100" dirty="0" smtClean="0"/>
              <a:t>1.Kada je sveti dominik rođen?</a:t>
            </a:r>
            <a:endParaRPr lang="hr-HR" sz="3100" dirty="0" smtClean="0">
              <a:solidFill>
                <a:srgbClr val="92D050"/>
              </a:solidFill>
            </a:endParaRPr>
          </a:p>
          <a:p>
            <a:r>
              <a:rPr lang="hr-HR" sz="3100" dirty="0" smtClean="0">
                <a:solidFill>
                  <a:srgbClr val="FF0000"/>
                </a:solidFill>
              </a:rPr>
              <a:t>a)</a:t>
            </a:r>
            <a:r>
              <a:rPr lang="hr-HR" sz="3100" dirty="0" smtClean="0">
                <a:solidFill>
                  <a:srgbClr val="FFFF00"/>
                </a:solidFill>
              </a:rPr>
              <a:t>1169. godine</a:t>
            </a:r>
            <a:endParaRPr lang="hr-HR" sz="3100" dirty="0" smtClean="0">
              <a:solidFill>
                <a:srgbClr val="FF0000"/>
              </a:solidFill>
            </a:endParaRPr>
          </a:p>
          <a:p>
            <a:r>
              <a:rPr lang="hr-HR" sz="3100" dirty="0" smtClean="0">
                <a:solidFill>
                  <a:srgbClr val="92D050"/>
                </a:solidFill>
              </a:rPr>
              <a:t>b)1170. godine</a:t>
            </a:r>
          </a:p>
          <a:p>
            <a:r>
              <a:rPr lang="hr-HR" sz="3100" dirty="0" smtClean="0">
                <a:solidFill>
                  <a:srgbClr val="FF0000"/>
                </a:solidFill>
              </a:rPr>
              <a:t>c)</a:t>
            </a:r>
            <a:r>
              <a:rPr lang="hr-HR" sz="3100" dirty="0" smtClean="0">
                <a:solidFill>
                  <a:srgbClr val="FFFF00"/>
                </a:solidFill>
              </a:rPr>
              <a:t>1174. godine</a:t>
            </a:r>
          </a:p>
          <a:p>
            <a:endParaRPr lang="hr-HR" sz="2400" dirty="0">
              <a:solidFill>
                <a:srgbClr val="FFFF00"/>
              </a:solidFill>
            </a:endParaRPr>
          </a:p>
          <a:p>
            <a:endParaRPr lang="hr-HR" sz="2400" dirty="0" smtClean="0">
              <a:solidFill>
                <a:srgbClr val="FFFF00"/>
              </a:solidFill>
            </a:endParaRPr>
          </a:p>
          <a:p>
            <a:endParaRPr lang="hr-HR" sz="2400" dirty="0">
              <a:solidFill>
                <a:srgbClr val="FFFF00"/>
              </a:solidFill>
            </a:endParaRPr>
          </a:p>
          <a:p>
            <a:endParaRPr lang="hr-HR" sz="2400" dirty="0" smtClean="0">
              <a:solidFill>
                <a:srgbClr val="FFFF00"/>
              </a:solidFill>
            </a:endParaRPr>
          </a:p>
          <a:p>
            <a:endParaRPr lang="hr-HR" sz="2400" dirty="0">
              <a:solidFill>
                <a:srgbClr val="FFFF00"/>
              </a:solidFill>
            </a:endParaRPr>
          </a:p>
          <a:p>
            <a:endParaRPr lang="hr-HR" sz="2400" dirty="0" smtClean="0">
              <a:solidFill>
                <a:srgbClr val="FFFF00"/>
              </a:solidFill>
            </a:endParaRPr>
          </a:p>
          <a:p>
            <a:endParaRPr lang="hr-HR" sz="2400" dirty="0">
              <a:solidFill>
                <a:srgbClr val="FFFF00"/>
              </a:solidFill>
            </a:endParaRPr>
          </a:p>
          <a:p>
            <a:endParaRPr lang="hr-HR" sz="2400" dirty="0" smtClean="0">
              <a:solidFill>
                <a:srgbClr val="FFFF00"/>
              </a:solidFill>
            </a:endParaRP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996952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2.Koja je životinja u snu njegove majke imala baklju u ustima?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Lav</a:t>
            </a:r>
            <a:endParaRPr lang="hr-HR" sz="2400" dirty="0" smtClean="0">
              <a:solidFill>
                <a:srgbClr val="FF0000"/>
              </a:solidFill>
            </a:endParaRPr>
          </a:p>
          <a:p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konj</a:t>
            </a:r>
            <a:endParaRPr lang="hr-HR" sz="2400" dirty="0" smtClean="0">
              <a:solidFill>
                <a:srgbClr val="FF0000"/>
              </a:solidFill>
            </a:endParaRPr>
          </a:p>
          <a:p>
            <a:r>
              <a:rPr lang="hr-HR" sz="2400" dirty="0" smtClean="0">
                <a:solidFill>
                  <a:srgbClr val="92D050"/>
                </a:solidFill>
              </a:rPr>
              <a:t>c)pas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836712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3.Dominikanska obitelj danas ima oko: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92D050"/>
                </a:solidFill>
              </a:rPr>
              <a:t>a)120 000 članova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100 000 članova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c)</a:t>
            </a:r>
            <a:r>
              <a:rPr lang="hr-HR" sz="2400" dirty="0" smtClean="0">
                <a:solidFill>
                  <a:srgbClr val="FFFF00"/>
                </a:solidFill>
              </a:rPr>
              <a:t>90 000 članova</a:t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4.Dominikanska obitelj svetog dominika smatra svojim duhovnim ocem.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92D050"/>
                </a:solidFill>
              </a:rPr>
              <a:t>a)točno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netočno</a:t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5. 2016. godine se slavi 700. obljetnica Reda.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točno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92D050"/>
                </a:solidFill>
              </a:rPr>
              <a:t>b)netočno</a:t>
            </a:r>
            <a:endParaRPr lang="hr-HR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016" y="1052736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6.Prvi dominikanski samostan u hrvatskoj je osnovan 1225. godine u: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a)</a:t>
            </a:r>
            <a:r>
              <a:rPr lang="hr-HR" sz="2400" dirty="0" smtClean="0">
                <a:solidFill>
                  <a:srgbClr val="FFFF00"/>
                </a:solidFill>
              </a:rPr>
              <a:t>Zadru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Zagrebu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92D050"/>
                </a:solidFill>
              </a:rPr>
              <a:t>c)</a:t>
            </a:r>
            <a:r>
              <a:rPr lang="hr-HR" sz="2400" dirty="0">
                <a:solidFill>
                  <a:srgbClr val="92D050"/>
                </a:solidFill>
              </a:rPr>
              <a:t>D</a:t>
            </a:r>
            <a:r>
              <a:rPr lang="hr-HR" sz="2400" dirty="0" smtClean="0">
                <a:solidFill>
                  <a:srgbClr val="92D050"/>
                </a:solidFill>
              </a:rPr>
              <a:t>ubrovniku</a:t>
            </a: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rgbClr val="FFFF00"/>
                </a:solidFill>
              </a:rPr>
              <a:t/>
            </a:r>
            <a:br>
              <a:rPr lang="hr-HR" sz="2400" dirty="0" smtClean="0">
                <a:solidFill>
                  <a:srgbClr val="FFFF00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7.Na današnjem području republike hrvatske se nalazi 61 dominikanski samostan.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rgbClr val="92D050"/>
                </a:solidFill>
              </a:rPr>
              <a:t>a)točno</a:t>
            </a: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b)</a:t>
            </a:r>
            <a:r>
              <a:rPr lang="hr-HR" sz="2400" dirty="0" smtClean="0">
                <a:solidFill>
                  <a:srgbClr val="FFFF00"/>
                </a:solidFill>
              </a:rPr>
              <a:t>netočno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264696"/>
          </a:xfrm>
        </p:spPr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10 bodova-5</a:t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hr-HR" dirty="0" smtClean="0">
                <a:solidFill>
                  <a:srgbClr val="00B0F0"/>
                </a:solidFill>
              </a:rPr>
              <a:t>9,8 bodova-4</a:t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hr-HR" dirty="0" smtClean="0">
                <a:solidFill>
                  <a:srgbClr val="00B0F0"/>
                </a:solidFill>
              </a:rPr>
              <a:t>7,6 bodova-3</a:t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hr-HR" dirty="0" smtClean="0">
                <a:solidFill>
                  <a:srgbClr val="00B0F0"/>
                </a:solidFill>
              </a:rPr>
              <a:t>5,4 bodova-2</a:t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hr-HR" dirty="0" smtClean="0">
                <a:solidFill>
                  <a:srgbClr val="00B0F0"/>
                </a:solidFill>
              </a:rPr>
              <a:t>3,2,1 bodova-1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101</Words>
  <Application>Microsoft Office PowerPoint</Application>
  <PresentationFormat>Prikaz na zaslonu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Verve</vt:lpstr>
      <vt:lpstr>KVIZ</vt:lpstr>
      <vt:lpstr>3.Dominikanska obitelj danas ima oko: a)120 000 članova b)100 000 članova c)90 000 članova  4.Dominikanska obitelj svetog Dominika smatra svojim duhovnim ocem. a)točno  b)netočno  5. 2016. godine se slavi 700. obljetnica Reda. a)točno b)netočno</vt:lpstr>
      <vt:lpstr>6.Prvi dominikanski samostan u hrvatskoj je osnovan 1225. godine u: a)Zadru b)Zagrebu c)Dubrovniku  7.Na današnjem području RH  nalazi se 61 dominikanski samostan. a)točno b)netočno</vt:lpstr>
      <vt:lpstr>KVIZ ODGOVORI</vt:lpstr>
      <vt:lpstr>Slajd 5</vt:lpstr>
      <vt:lpstr>Slajd 6</vt:lpstr>
      <vt:lpstr>10 bodova-5 9,8 bodova-4 7,6 bodova-3 5,4 bodova-2 3,2,1 bodova-1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Korisnik</dc:creator>
  <cp:lastModifiedBy>marina &amp; goran</cp:lastModifiedBy>
  <cp:revision>6</cp:revision>
  <dcterms:created xsi:type="dcterms:W3CDTF">2012-11-30T11:10:32Z</dcterms:created>
  <dcterms:modified xsi:type="dcterms:W3CDTF">2012-12-12T11:37:53Z</dcterms:modified>
</cp:coreProperties>
</file>