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0440D-C7AF-4EDD-B990-3BFEDB8088A5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F1A98-87AD-4730-9B67-6F3FB4FEDC5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4109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6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F5F196-DD8E-47BD-A029-215DBFA9C528}" type="datetimeFigureOut">
              <a:rPr lang="hr-HR" smtClean="0"/>
              <a:t>29.3.2013.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8B567F-20D9-4FD6-9F68-4D49C457CAD3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XVIII. Dijete i osobe s posebnim potrebama</a:t>
            </a:r>
            <a:endParaRPr lang="hr-HR" dirty="0"/>
          </a:p>
        </p:txBody>
      </p:sp>
      <p:sp>
        <p:nvSpPr>
          <p:cNvPr id="68611" name="Text Placeholder 2"/>
          <p:cNvSpPr>
            <a:spLocks noGrp="1"/>
          </p:cNvSpPr>
          <p:nvPr>
            <p:ph type="body" idx="1"/>
          </p:nvPr>
        </p:nvSpPr>
        <p:spPr>
          <a:xfrm>
            <a:off x="381000" y="2133600"/>
            <a:ext cx="4040188" cy="4267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hr-HR" sz="2500" smtClean="0">
                <a:solidFill>
                  <a:srgbClr val="FFFF00"/>
                </a:solidFill>
              </a:rPr>
              <a:t>1.</a:t>
            </a:r>
            <a:r>
              <a:rPr lang="hr-HR" sz="1800" smtClean="0"/>
              <a:t> Bitno je da dijete shvati kako takvoj osobi treba pomoći, ali i to da mnoge takve osobe zavređuju naše divljenje jer su, npr. izgubile zdravlje u ratu braneći domovinu pa spadaju u vrlo hrabre ljude.</a:t>
            </a:r>
            <a:br>
              <a:rPr lang="hr-HR" sz="1800" smtClean="0"/>
            </a:br>
            <a:r>
              <a:rPr lang="hr-HR" sz="1800" smtClean="0"/>
              <a:t>U razvijanju pozitivnog mišljenja i razumijevanja u svezi s različitim dječjim (ljudskim) poteškoćama svakako će dobro djelovati na dječje stajalište isticanje da takvim osobama (djeca, ljudi) treba pomoć i zaštita zdravih ljudi.</a:t>
            </a:r>
          </a:p>
        </p:txBody>
      </p:sp>
      <p:sp>
        <p:nvSpPr>
          <p:cNvPr id="68612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4495800"/>
            <a:ext cx="4041775" cy="1981200"/>
          </a:xfrm>
          <a:ln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hr-HR" sz="2800" b="1" smtClean="0">
                <a:solidFill>
                  <a:srgbClr val="FFFF00"/>
                </a:solidFill>
              </a:rPr>
              <a:t>2.</a:t>
            </a:r>
            <a:r>
              <a:rPr lang="hr-HR" sz="1500" b="1" smtClean="0"/>
              <a:t> Dijete se može osjetiti ponosnim uzmogne li pomoći osobi oštećena zdravlja – osobito ako mu stariji objasne na koji način: pomoć pri kupnji, pri prelasku preko ceste, prednost u trgovini, ustupanje sjedala u sredstvima javnog prijevoza..</a:t>
            </a:r>
            <a:r>
              <a:rPr lang="hr-HR" sz="1500" smtClean="0"/>
              <a:t/>
            </a:r>
            <a:br>
              <a:rPr lang="hr-HR" sz="1500" smtClean="0"/>
            </a:br>
            <a:endParaRPr lang="hr-HR" sz="1500" smtClean="0"/>
          </a:p>
        </p:txBody>
      </p:sp>
      <p:pic>
        <p:nvPicPr>
          <p:cNvPr id="68614" name="Content Placeholder 6" descr="a11.jpg"/>
          <p:cNvPicPr>
            <a:picLocks noGrp="1" noChangeAspect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81600" y="1905000"/>
            <a:ext cx="2727325" cy="2438400"/>
          </a:xfrm>
          <a:ln>
            <a:prstDash val="solid"/>
          </a:ln>
        </p:spPr>
      </p:pic>
    </p:spTree>
    <p:extLst>
      <p:ext uri="{BB962C8B-B14F-4D97-AF65-F5344CB8AC3E}">
        <p14:creationId xmlns:p14="http://schemas.microsoft.com/office/powerpoint/2010/main" val="54734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30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hr-HR" dirty="0" smtClean="0"/>
              <a:t>XVIII. Dijete i osobe s posebnim potrebama</a:t>
            </a:r>
            <a:endParaRPr lang="hr-HR" dirty="0"/>
          </a:p>
        </p:txBody>
      </p:sp>
      <p:sp>
        <p:nvSpPr>
          <p:cNvPr id="69635" name="Text Placeholder 2"/>
          <p:cNvSpPr>
            <a:spLocks noGrp="1"/>
          </p:cNvSpPr>
          <p:nvPr>
            <p:ph type="body" idx="4294967295"/>
          </p:nvPr>
        </p:nvSpPr>
        <p:spPr>
          <a:xfrm>
            <a:off x="15796" y="1700808"/>
            <a:ext cx="6012160" cy="41910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hr-HR" sz="3600" dirty="0" smtClean="0">
                <a:solidFill>
                  <a:srgbClr val="FFFF00"/>
                </a:solidFill>
              </a:rPr>
              <a:t>3.</a:t>
            </a:r>
            <a:r>
              <a:rPr lang="hr-HR" sz="2400" dirty="0" smtClean="0"/>
              <a:t> Jako je bitno da je dijete dolaskom u školsku zajednicu već imalo pozitivan pristup prema učenicima-djeci s posebnim potrebama i pružalo im potporu te tako pozitivno djelovalo na svoju okolinu. </a:t>
            </a:r>
            <a:endParaRPr lang="hr-HR" sz="2400" b="1" dirty="0" smtClean="0"/>
          </a:p>
          <a:p>
            <a:pPr eaLnBrk="1" hangingPunct="1">
              <a:lnSpc>
                <a:spcPct val="80000"/>
              </a:lnSpc>
            </a:pPr>
            <a:r>
              <a:rPr lang="hr-HR" sz="2400" b="1" dirty="0" smtClean="0"/>
              <a:t>Takvo se dijete nikako neće rugati osobi s posebnim potrebama i svojim će joj ponašanjem pomoći da lakše prevlada mogući osjećaj manje vrijednosti te da se </a:t>
            </a:r>
            <a:r>
              <a:rPr lang="hr-HR" sz="2400" dirty="0" smtClean="0"/>
              <a:t>ravnopravno integrira (uključi) u  školsku zajednicu i društvo vršnjaka.</a:t>
            </a:r>
          </a:p>
        </p:txBody>
      </p:sp>
      <p:pic>
        <p:nvPicPr>
          <p:cNvPr id="69636" name="Content Placeholder 6" descr="a12.jpg"/>
          <p:cNvPicPr>
            <a:picLocks noGrp="1" noChangeAspect="1"/>
          </p:cNvPicPr>
          <p:nvPr>
            <p:ph sz="quarter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73800" y="2514600"/>
            <a:ext cx="2870200" cy="2590800"/>
          </a:xfrm>
        </p:spPr>
      </p:pic>
    </p:spTree>
    <p:extLst>
      <p:ext uri="{BB962C8B-B14F-4D97-AF65-F5344CB8AC3E}">
        <p14:creationId xmlns:p14="http://schemas.microsoft.com/office/powerpoint/2010/main" val="292797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171</Words>
  <Application>Microsoft Office PowerPoint</Application>
  <PresentationFormat>Prikaz na zaslonu (4:3)</PresentationFormat>
  <Paragraphs>6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3" baseType="lpstr">
      <vt:lpstr>Gomilanje</vt:lpstr>
      <vt:lpstr>XVIII. Dijete i osobe s posebnim potrebama</vt:lpstr>
      <vt:lpstr>XVIII. Dijete i osobe s posebnim potrebama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XVIII. Dijete i osobe s posebnim potrebama</dc:title>
  <dc:creator>Fizika</dc:creator>
  <cp:lastModifiedBy>Fizika</cp:lastModifiedBy>
  <cp:revision>4</cp:revision>
  <dcterms:created xsi:type="dcterms:W3CDTF">2013-02-13T12:44:08Z</dcterms:created>
  <dcterms:modified xsi:type="dcterms:W3CDTF">2013-03-29T08:22:48Z</dcterms:modified>
</cp:coreProperties>
</file>