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79BCC-DC14-4B15-920A-71FB70D2A00B}" v="6" dt="2021-03-24T16:22:56.512"/>
    <p1510:client id="{2F351C65-2A51-F922-47E1-77C0F93F8499}" v="44" dt="2021-03-25T16:43:15.003"/>
    <p1510:client id="{5D43436C-77CF-45EB-A60C-8B4366D2A7EE}" v="147" dt="2021-03-25T11:04:32.452"/>
    <p1510:client id="{69E731FB-0806-4908-A21D-0CED01B547D8}" v="106" dt="2021-03-25T11:17:42.149"/>
    <p1510:client id="{84C00B2B-75F2-4050-AA57-F6C8D72F9AD8}" v="56" dt="2021-03-25T16:55:45.593"/>
    <p1510:client id="{BB612F38-3696-40AD-8F94-1B72D73BD007}" v="23" dt="2021-03-25T11:38:53.986"/>
    <p1510:client id="{D7ADC798-90D2-6248-B5A0-097460046361}" v="192" dt="2021-03-25T11:33:47.295"/>
    <p1510:client id="{D7BFD859-A8FA-4DCC-B7C7-20ECE1343FB8}" v="98" dt="2021-03-25T11:07:37.539"/>
    <p1510:client id="{E755D462-E959-475A-A29D-EC0481022AD4}" v="98" dt="2021-03-25T12:16:14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youtu.be/xZcXxuzYdq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0E6C09-62CA-C245-9199-EB95EAEBD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/>
          <a:lstStyle/>
          <a:p>
            <a:pPr algn="r"/>
            <a:r>
              <a:rPr lang="hr-HR">
                <a:solidFill>
                  <a:schemeClr val="bg1"/>
                </a:solidFill>
              </a:rPr>
              <a:t>Anamarija Ikić et Ana Klišmanić 7.D</a:t>
            </a:r>
            <a:endParaRPr lang="sr-Latn-RS">
              <a:solidFill>
                <a:schemeClr val="bg1"/>
              </a:solidFill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21FBD9E9-6BB7-491F-AB54-B85FB9F04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LA FRANCOPHONIE</a:t>
            </a: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5A7E8415-A06C-4628-9EEE-1A592BF8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28" y="295103"/>
            <a:ext cx="2743200" cy="1695796"/>
          </a:xfrm>
          <a:prstGeom prst="rect">
            <a:avLst/>
          </a:prstGeom>
        </p:spPr>
      </p:pic>
      <p:pic>
        <p:nvPicPr>
          <p:cNvPr id="4" name="Slika 5">
            <a:extLst>
              <a:ext uri="{FF2B5EF4-FFF2-40B4-BE49-F238E27FC236}">
                <a16:creationId xmlns:a16="http://schemas.microsoft.com/office/drawing/2014/main" id="{460C4D7A-A842-46F1-B88F-AAEC34D2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06" y="4503617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9">
            <a:extLst>
              <a:ext uri="{FF2B5EF4-FFF2-40B4-BE49-F238E27FC236}">
                <a16:creationId xmlns:a16="http://schemas.microsoft.com/office/drawing/2014/main" id="{FCC597C0-4577-0341-9380-A62240A55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r="2186" b="-2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890E1F-F5A1-204C-BFC1-569637EF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hr-HR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nouvelle</a:t>
            </a:r>
            <a:r>
              <a:rPr lang="hr-H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calÉdonie</a:t>
            </a:r>
            <a:endParaRPr lang="sr-Latn-R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B95AE2B-9105-488E-B570-A970F552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/>
          <a:lstStyle/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Coucou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! On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va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parler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de 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Francophonie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Qu'est-ce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signifie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mot ,,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francophone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''?</a:t>
            </a:r>
          </a:p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Ça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veut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dire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qu'on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parle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français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Connais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-tu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pays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francophones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Oui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je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connais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un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: 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Nouvelle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Calédonie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une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longue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île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qui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se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trouve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dans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l´Océan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Pacifique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endParaRPr lang="en-US"/>
          </a:p>
        </p:txBody>
      </p:sp>
      <p:pic>
        <p:nvPicPr>
          <p:cNvPr id="4" name="record20210325124708">
            <a:hlinkClick r:id="" action="ppaction://media"/>
            <a:extLst>
              <a:ext uri="{FF2B5EF4-FFF2-40B4-BE49-F238E27FC236}">
                <a16:creationId xmlns:a16="http://schemas.microsoft.com/office/drawing/2014/main" id="{F1C063E5-8FDA-4F26-8803-352E713BB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6155" y="19875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9D90E-40AB-084E-8FB3-117144FF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les </a:t>
            </a:r>
            <a:r>
              <a:rPr lang="sr-Latn-RS" err="1"/>
              <a:t>langues</a:t>
            </a:r>
            <a:r>
              <a:rPr lang="sr-Latn-RS"/>
              <a:t> PARLÉES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DC9762-CCDD-AF44-BF3B-9A29BC6F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7" y="2259420"/>
            <a:ext cx="11562907" cy="4350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La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capitale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est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Nouméa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Il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y a 280 000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habitants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Nouvelle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Calédonie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langue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officielle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de 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Nouvelle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Calédonie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est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français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 Les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autres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langues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qu’on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peut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apprendre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aussi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à l’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école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sont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les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langues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kanak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9DFC747-4B28-9E47-8359-C7F6C09C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06" y="4075813"/>
            <a:ext cx="2436699" cy="243669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D6F94896-67BA-9D4B-A0B4-71000B94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396" y="4062581"/>
            <a:ext cx="3298629" cy="2464308"/>
          </a:xfrm>
          <a:prstGeom prst="rect">
            <a:avLst/>
          </a:prstGeom>
        </p:spPr>
      </p:pic>
      <p:pic>
        <p:nvPicPr>
          <p:cNvPr id="5" name="Slika 6" descr="Slika na kojoj se prikazuje na otvorenom&#10;&#10;Opis je automatski generiran">
            <a:extLst>
              <a:ext uri="{FF2B5EF4-FFF2-40B4-BE49-F238E27FC236}">
                <a16:creationId xmlns:a16="http://schemas.microsoft.com/office/drawing/2014/main" id="{96B48F52-6F34-4E7B-9D91-EAE34F2EE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4438" y="4196294"/>
            <a:ext cx="2743200" cy="1829714"/>
          </a:xfrm>
          <a:prstGeom prst="rect">
            <a:avLst/>
          </a:prstGeom>
        </p:spPr>
      </p:pic>
      <p:pic>
        <p:nvPicPr>
          <p:cNvPr id="8" name="record20210325125102">
            <a:hlinkClick r:id="" action="ppaction://media"/>
            <a:extLst>
              <a:ext uri="{FF2B5EF4-FFF2-40B4-BE49-F238E27FC236}">
                <a16:creationId xmlns:a16="http://schemas.microsoft.com/office/drawing/2014/main" id="{A0B3EB88-4647-48B6-BEF8-AA4714379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875" y="2800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02EDF-8B54-3240-9BC7-C4DBE358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LE PAYSAGE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A1AFFC-6976-B049-937F-BD49C499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279" y="2268278"/>
            <a:ext cx="10481929" cy="4323907"/>
          </a:xfrm>
        </p:spPr>
        <p:txBody>
          <a:bodyPr/>
          <a:lstStyle/>
          <a:p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paysage de la Nouvelle Calédonie est paradisiaque. </a:t>
            </a:r>
          </a:p>
          <a:p>
            <a:pPr lv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y a la plage</a:t>
            </a:r>
          </a:p>
          <a:p>
            <a:pPr lv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y a du soleil</a:t>
            </a:r>
          </a:p>
          <a:p>
            <a:pPr lv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y a la mer</a:t>
            </a:r>
          </a:p>
          <a:p>
            <a:pPr lv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peut bronzer</a:t>
            </a:r>
          </a:p>
          <a:p>
            <a:pPr lv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y a des arbres comme le palmier</a:t>
            </a:r>
          </a:p>
          <a:p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A8E79C2-A284-3D44-BD42-E71D9AB9B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722" y="2296995"/>
            <a:ext cx="3298638" cy="226400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61028ADB-93DF-C643-A60A-3D7DFBAED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662" y="4679126"/>
            <a:ext cx="3431613" cy="1906021"/>
          </a:xfrm>
          <a:prstGeom prst="rect">
            <a:avLst/>
          </a:prstGeom>
        </p:spPr>
      </p:pic>
      <p:pic>
        <p:nvPicPr>
          <p:cNvPr id="5" name="Slika 6" descr="Slika na kojoj se prikazuje objekt na otvorenom, biljka&#10;&#10;Opis je automatski generiran">
            <a:extLst>
              <a:ext uri="{FF2B5EF4-FFF2-40B4-BE49-F238E27FC236}">
                <a16:creationId xmlns:a16="http://schemas.microsoft.com/office/drawing/2014/main" id="{16E1B99A-9EF4-4001-A684-B261B4B4B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47" y="4643755"/>
            <a:ext cx="2743200" cy="1826187"/>
          </a:xfrm>
          <a:prstGeom prst="rect">
            <a:avLst/>
          </a:prstGeom>
        </p:spPr>
      </p:pic>
      <p:pic>
        <p:nvPicPr>
          <p:cNvPr id="8" name="record20210325125259">
            <a:hlinkClick r:id="" action="ppaction://media"/>
            <a:extLst>
              <a:ext uri="{FF2B5EF4-FFF2-40B4-BE49-F238E27FC236}">
                <a16:creationId xmlns:a16="http://schemas.microsoft.com/office/drawing/2014/main" id="{5E285CED-8202-4827-A735-C45B72207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315" y="19875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5BC7B-4870-344B-A16A-B93DFAB5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LES ANIMEAUX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11F3EA-CF55-244F-A11D-7B3FA108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Il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y 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ici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deux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animaux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typiques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un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oiseau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qui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ne vole pas –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le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cagou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une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chauve-souris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qui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vole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dort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la tête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en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bas – la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roussette</a:t>
            </a:r>
            <a:endParaRPr lang="hr-HR" sz="1800" err="1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0469E2B-CB97-CD44-A7E9-FE31CA322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682" y="3558397"/>
            <a:ext cx="3666226" cy="3106228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1B762E82-9C2D-6D43-BD9B-40B576AF9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352" y="3475718"/>
            <a:ext cx="2690223" cy="3194639"/>
          </a:xfrm>
          <a:prstGeom prst="rect">
            <a:avLst/>
          </a:prstGeom>
        </p:spPr>
      </p:pic>
      <p:pic>
        <p:nvPicPr>
          <p:cNvPr id="7" name="record20210325125519">
            <a:hlinkClick r:id="" action="ppaction://media"/>
            <a:extLst>
              <a:ext uri="{FF2B5EF4-FFF2-40B4-BE49-F238E27FC236}">
                <a16:creationId xmlns:a16="http://schemas.microsoft.com/office/drawing/2014/main" id="{0507375F-5E1B-41E1-94C3-EB192B2A1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235" y="23939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B24F62-1417-1D4F-95FB-0CE56BBC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LES TRADITIONS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B3255B-952C-6D48-A0F6-2763BABF9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81" y="2294860"/>
            <a:ext cx="9553283" cy="4199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Certaines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de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leurs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traditions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sont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hr-H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rodéo de 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foire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Bourail</a:t>
            </a:r>
          </a:p>
          <a:p>
            <a:pPr lvl="0"/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La fête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du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ver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Bancoule</a:t>
            </a:r>
          </a:p>
          <a:p>
            <a:pPr lvl="0"/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défilé de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Calibri"/>
              </a:rPr>
              <a:t>l'île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Calibri"/>
              </a:rPr>
              <a:t> de Maré</a:t>
            </a:r>
          </a:p>
          <a:p>
            <a:endParaRPr lang="hr-HR">
              <a:latin typeface="Calibri" panose="020F0502020204030204" pitchFamily="34" charset="0"/>
              <a:ea typeface="+mn-lt"/>
              <a:cs typeface="Times New Roman" panose="02020603050405020304" pitchFamily="18" charset="0"/>
            </a:endParaRPr>
          </a:p>
          <a:p>
            <a:pPr lvl="0"/>
            <a:endParaRPr lang="hr-HR" sz="1800" err="1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6635DA29-65CA-D441-AAEF-06CFCE507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09" y="4281376"/>
            <a:ext cx="3462779" cy="221334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54D65D8-897D-0345-9751-15D5EEB666F8}"/>
              </a:ext>
            </a:extLst>
          </p:cNvPr>
          <p:cNvSpPr txBox="1"/>
          <p:nvPr/>
        </p:nvSpPr>
        <p:spPr>
          <a:xfrm>
            <a:off x="6414977" y="6019693"/>
            <a:ext cx="6096000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F4DB7A0-DDAF-3543-BB19-22E43FF55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609" y="2615663"/>
            <a:ext cx="4105809" cy="2941779"/>
          </a:xfrm>
          <a:prstGeom prst="rect">
            <a:avLst/>
          </a:prstGeom>
        </p:spPr>
      </p:pic>
      <p:pic>
        <p:nvPicPr>
          <p:cNvPr id="7" name="record20210325125842">
            <a:hlinkClick r:id="" action="ppaction://media"/>
            <a:extLst>
              <a:ext uri="{FF2B5EF4-FFF2-40B4-BE49-F238E27FC236}">
                <a16:creationId xmlns:a16="http://schemas.microsoft.com/office/drawing/2014/main" id="{048903BC-E64C-4237-83BC-F6B91F3AF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235" y="23939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EA429-C65D-DE45-85B9-009805EB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La cuisine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E1BC7-F7CF-B94F-A74B-B42E2ACB4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La </a:t>
            </a:r>
            <a:r>
              <a:rPr lang="hr-HR" err="1">
                <a:ea typeface="+mn-lt"/>
                <a:cs typeface="+mn-lt"/>
              </a:rPr>
              <a:t>cuisine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est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inhabituelle</a:t>
            </a:r>
            <a:r>
              <a:rPr lang="hr-HR">
                <a:ea typeface="+mn-lt"/>
                <a:cs typeface="+mn-lt"/>
              </a:rPr>
              <a:t>! </a:t>
            </a:r>
          </a:p>
          <a:p>
            <a:r>
              <a:rPr lang="hr-HR" err="1">
                <a:ea typeface="+mn-lt"/>
                <a:cs typeface="+mn-lt"/>
              </a:rPr>
              <a:t>Ils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mangent</a:t>
            </a:r>
            <a:r>
              <a:rPr lang="hr-HR">
                <a:ea typeface="+mn-lt"/>
                <a:cs typeface="+mn-lt"/>
              </a:rPr>
              <a:t> de la </a:t>
            </a:r>
            <a:r>
              <a:rPr lang="hr-HR" err="1">
                <a:ea typeface="+mn-lt"/>
                <a:cs typeface="+mn-lt"/>
              </a:rPr>
              <a:t>nourriture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comme</a:t>
            </a:r>
            <a:r>
              <a:rPr lang="hr-HR">
                <a:ea typeface="+mn-lt"/>
                <a:cs typeface="+mn-lt"/>
              </a:rPr>
              <a:t> ;</a:t>
            </a:r>
            <a:endParaRPr lang="en-US">
              <a:ea typeface="+mn-lt"/>
              <a:cs typeface="+mn-lt"/>
            </a:endParaRPr>
          </a:p>
          <a:p>
            <a:r>
              <a:rPr lang="hr-HR" err="1">
                <a:ea typeface="+mn-lt"/>
                <a:cs typeface="+mn-lt"/>
              </a:rPr>
              <a:t>le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Bougna</a:t>
            </a:r>
            <a:endParaRPr lang="en-US" err="1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les </a:t>
            </a:r>
            <a:r>
              <a:rPr lang="hr-HR" err="1">
                <a:ea typeface="+mn-lt"/>
                <a:cs typeface="+mn-lt"/>
              </a:rPr>
              <a:t>vers</a:t>
            </a:r>
            <a:endParaRPr lang="en-US" err="1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les </a:t>
            </a:r>
            <a:r>
              <a:rPr lang="hr-HR" err="1">
                <a:ea typeface="+mn-lt"/>
                <a:cs typeface="+mn-lt"/>
              </a:rPr>
              <a:t>poissons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et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fruits</a:t>
            </a:r>
            <a:r>
              <a:rPr lang="hr-HR">
                <a:ea typeface="+mn-lt"/>
                <a:cs typeface="+mn-lt"/>
              </a:rPr>
              <a:t> de </a:t>
            </a:r>
            <a:r>
              <a:rPr lang="hr-HR" err="1">
                <a:ea typeface="+mn-lt"/>
                <a:cs typeface="+mn-lt"/>
              </a:rPr>
              <a:t>mer</a:t>
            </a:r>
            <a:endParaRPr lang="sr-Latn-RS" err="1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3418CA8-0849-B842-8D8B-5C25CCCF3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551" y="2574760"/>
            <a:ext cx="3562262" cy="253889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30A37AAB-B81B-9048-9E4B-DBE33DEE5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156" y="4774778"/>
            <a:ext cx="3018962" cy="2077316"/>
          </a:xfrm>
          <a:prstGeom prst="rect">
            <a:avLst/>
          </a:prstGeom>
        </p:spPr>
      </p:pic>
      <p:pic>
        <p:nvPicPr>
          <p:cNvPr id="6" name="Slika 6" descr="Slika na kojoj se prikazuje hrana, tanjur, meso, obrok&#10;&#10;Opis je automatski generiran">
            <a:extLst>
              <a:ext uri="{FF2B5EF4-FFF2-40B4-BE49-F238E27FC236}">
                <a16:creationId xmlns:a16="http://schemas.microsoft.com/office/drawing/2014/main" id="{984795FC-8A51-4581-927A-80A37D73B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34" y="4702756"/>
            <a:ext cx="2743200" cy="1949116"/>
          </a:xfrm>
          <a:prstGeom prst="rect">
            <a:avLst/>
          </a:prstGeom>
        </p:spPr>
      </p:pic>
      <p:pic>
        <p:nvPicPr>
          <p:cNvPr id="8" name="record20210325130221">
            <a:hlinkClick r:id="" action="ppaction://media"/>
            <a:extLst>
              <a:ext uri="{FF2B5EF4-FFF2-40B4-BE49-F238E27FC236}">
                <a16:creationId xmlns:a16="http://schemas.microsoft.com/office/drawing/2014/main" id="{8015234E-69AC-4DFE-A04B-47B9FF5E1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435" y="23939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05500-B218-A04F-865A-1F6B79FC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559678" cy="1401052"/>
          </a:xfrm>
        </p:spPr>
        <p:txBody>
          <a:bodyPr/>
          <a:lstStyle/>
          <a:p>
            <a:r>
              <a:rPr lang="hr-HR"/>
              <a:t>LE PARADIS SUR TERRE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546BD0-9B95-A748-B3B4-AE744436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977" y="2498651"/>
            <a:ext cx="10251558" cy="4279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Est-ce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que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tu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aimerais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visiter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la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Nouvelle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Calédonie</a:t>
            </a:r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  <a:p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hr-HR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Bien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sûr!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C'est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le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paradis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 sur </a:t>
            </a:r>
            <a:r>
              <a:rPr lang="hr-HR" err="1">
                <a:latin typeface="Calibri"/>
                <a:ea typeface="Calibri" panose="020F0502020204030204" pitchFamily="34" charset="0"/>
                <a:cs typeface="Times New Roman"/>
              </a:rPr>
              <a:t>terre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hr-HR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>
                <a:effectLst/>
                <a:latin typeface="Calibri"/>
                <a:ea typeface="Calibri" panose="020F0502020204030204" pitchFamily="34" charset="0"/>
                <a:cs typeface="Times New Roman"/>
                <a:hlinkClick r:id="rId4"/>
              </a:rPr>
              <a:t>https://youtu.be/xZcXxuzYdqw</a:t>
            </a:r>
            <a:r>
              <a:rPr lang="hr-H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hr-H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/>
          </a:p>
        </p:txBody>
      </p:sp>
      <p:pic>
        <p:nvPicPr>
          <p:cNvPr id="4" name="Slika 4" descr="Slika na kojoj se prikazuje na otvorenom, voda, stablo, kišobran&#10;&#10;Opis je automatski generiran">
            <a:extLst>
              <a:ext uri="{FF2B5EF4-FFF2-40B4-BE49-F238E27FC236}">
                <a16:creationId xmlns:a16="http://schemas.microsoft.com/office/drawing/2014/main" id="{1BA42812-E95F-48A1-A58F-5E4ACCFF1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68" y="3560321"/>
            <a:ext cx="4439728" cy="2979932"/>
          </a:xfrm>
          <a:prstGeom prst="rect">
            <a:avLst/>
          </a:prstGeom>
        </p:spPr>
      </p:pic>
      <p:pic>
        <p:nvPicPr>
          <p:cNvPr id="5" name="Slika 5" descr="Slika na kojoj se prikazuje voda, priroda, čamac, na otvorenom&#10;&#10;Opis je automatski generiran">
            <a:extLst>
              <a:ext uri="{FF2B5EF4-FFF2-40B4-BE49-F238E27FC236}">
                <a16:creationId xmlns:a16="http://schemas.microsoft.com/office/drawing/2014/main" id="{17788902-CFD1-4E4F-8FD3-013392154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38" y="4342809"/>
            <a:ext cx="4353463" cy="2428080"/>
          </a:xfrm>
          <a:prstGeom prst="rect">
            <a:avLst/>
          </a:prstGeom>
        </p:spPr>
      </p:pic>
      <p:pic>
        <p:nvPicPr>
          <p:cNvPr id="7" name="record20210325130503">
            <a:hlinkClick r:id="" action="ppaction://media"/>
            <a:extLst>
              <a:ext uri="{FF2B5EF4-FFF2-40B4-BE49-F238E27FC236}">
                <a16:creationId xmlns:a16="http://schemas.microsoft.com/office/drawing/2014/main" id="{9B2EC362-BC08-4B8B-9D7C-394FDAD14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315" y="23939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Široki zaslon</PresentationFormat>
  <Paragraphs>38</Paragraphs>
  <Slides>8</Slides>
  <Notes>0</Notes>
  <HiddenSlides>0</HiddenSlides>
  <MMClips>7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Paket</vt:lpstr>
      <vt:lpstr>LA FRANCOPHONIE</vt:lpstr>
      <vt:lpstr>La nouvelle calÉdonie</vt:lpstr>
      <vt:lpstr>les langues PARLÉES</vt:lpstr>
      <vt:lpstr>LE PAYSAGE</vt:lpstr>
      <vt:lpstr>LES ANIMEAUX</vt:lpstr>
      <vt:lpstr>LES TRADITIONS</vt:lpstr>
      <vt:lpstr>La cuisine</vt:lpstr>
      <vt:lpstr>LE PARADIS SUR TERRE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nouvelle caledonie</dc:title>
  <dc:creator>ANAMARIJA IKIĆ</dc:creator>
  <cp:lastModifiedBy>Branka Marcelić-Panjak</cp:lastModifiedBy>
  <cp:revision>2</cp:revision>
  <dcterms:created xsi:type="dcterms:W3CDTF">2021-03-24T15:33:48Z</dcterms:created>
  <dcterms:modified xsi:type="dcterms:W3CDTF">2021-03-25T16:59:59Z</dcterms:modified>
</cp:coreProperties>
</file>