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7" r:id="rId2"/>
    <p:sldId id="278" r:id="rId3"/>
    <p:sldId id="259" r:id="rId4"/>
    <p:sldId id="258" r:id="rId5"/>
    <p:sldId id="261" r:id="rId6"/>
    <p:sldId id="260" r:id="rId7"/>
    <p:sldId id="263" r:id="rId8"/>
    <p:sldId id="262" r:id="rId9"/>
    <p:sldId id="265" r:id="rId10"/>
    <p:sldId id="269" r:id="rId11"/>
    <p:sldId id="264" r:id="rId12"/>
    <p:sldId id="271" r:id="rId13"/>
    <p:sldId id="266" r:id="rId14"/>
    <p:sldId id="267" r:id="rId15"/>
    <p:sldId id="270" r:id="rId16"/>
    <p:sldId id="268" r:id="rId17"/>
    <p:sldId id="279" r:id="rId18"/>
    <p:sldId id="272" r:id="rId19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98" d="100"/>
          <a:sy n="98" d="100"/>
        </p:scale>
        <p:origin x="110" y="9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ranka" userId="1782c6c0-3141-474d-a0c7-88e6a9cb8fce" providerId="ADAL" clId="{F0E7D225-2BED-484B-A04E-F5A18F9670F5}"/>
    <pc:docChg chg="modSld">
      <pc:chgData name="Branka" userId="1782c6c0-3141-474d-a0c7-88e6a9cb8fce" providerId="ADAL" clId="{F0E7D225-2BED-484B-A04E-F5A18F9670F5}" dt="2022-01-14T17:42:44.763" v="77" actId="20577"/>
      <pc:docMkLst>
        <pc:docMk/>
      </pc:docMkLst>
      <pc:sldChg chg="modSp mod">
        <pc:chgData name="Branka" userId="1782c6c0-3141-474d-a0c7-88e6a9cb8fce" providerId="ADAL" clId="{F0E7D225-2BED-484B-A04E-F5A18F9670F5}" dt="2022-01-14T17:42:44.763" v="77" actId="20577"/>
        <pc:sldMkLst>
          <pc:docMk/>
          <pc:sldMk cId="3055961188" sldId="278"/>
        </pc:sldMkLst>
        <pc:spChg chg="mod">
          <ac:chgData name="Branka" userId="1782c6c0-3141-474d-a0c7-88e6a9cb8fce" providerId="ADAL" clId="{F0E7D225-2BED-484B-A04E-F5A18F9670F5}" dt="2022-01-14T17:42:44.763" v="77" actId="20577"/>
          <ac:spMkLst>
            <pc:docMk/>
            <pc:sldMk cId="3055961188" sldId="278"/>
            <ac:spMk id="3" creationId="{8BDD502A-C4B5-41E9-90F6-8AC6B6844D7C}"/>
          </ac:spMkLst>
        </pc:spChg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image" Target="../media/image19.jpe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image" Target="../media/image21.jpeg"/><Relationship Id="rId4" Type="http://schemas.openxmlformats.org/officeDocument/2006/relationships/image" Target="../media/image24.jpeg"/></Relationships>
</file>

<file path=ppt/diagrams/_rels/drawing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image" Target="../media/image19.jpe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image" Target="../media/image21.jpeg"/><Relationship Id="rId4" Type="http://schemas.openxmlformats.org/officeDocument/2006/relationships/image" Target="../media/image24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6D0EC38-FFB0-44DE-B552-12B3719CB0E8}" type="doc">
      <dgm:prSet loTypeId="urn:microsoft.com/office/officeart/2008/layout/BendingPictureCaption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hr-HR"/>
        </a:p>
      </dgm:t>
    </dgm:pt>
    <dgm:pt modelId="{1B7E11ED-50D5-436B-86C3-9770D6AE6C50}">
      <dgm:prSet phldrT="[Text]"/>
      <dgm:spPr/>
      <dgm:t>
        <a:bodyPr/>
        <a:lstStyle/>
        <a:p>
          <a:r>
            <a:rPr lang="hr-HR" dirty="0" err="1"/>
            <a:t>Die</a:t>
          </a:r>
          <a:r>
            <a:rPr lang="hr-HR" dirty="0"/>
            <a:t> </a:t>
          </a:r>
          <a:r>
            <a:rPr lang="hr-HR" dirty="0" err="1"/>
            <a:t>Nordsee</a:t>
          </a:r>
          <a:endParaRPr lang="hr-HR" dirty="0"/>
        </a:p>
      </dgm:t>
    </dgm:pt>
    <dgm:pt modelId="{724174AB-D5AA-41BF-A05A-B60F9983F970}" type="parTrans" cxnId="{ADAD2D44-89D6-48A5-8848-74A07575834B}">
      <dgm:prSet/>
      <dgm:spPr/>
      <dgm:t>
        <a:bodyPr/>
        <a:lstStyle/>
        <a:p>
          <a:endParaRPr lang="hr-HR"/>
        </a:p>
      </dgm:t>
    </dgm:pt>
    <dgm:pt modelId="{FD401A97-2019-4F2F-A7CE-B5F92DD412A0}" type="sibTrans" cxnId="{ADAD2D44-89D6-48A5-8848-74A07575834B}">
      <dgm:prSet/>
      <dgm:spPr/>
      <dgm:t>
        <a:bodyPr/>
        <a:lstStyle/>
        <a:p>
          <a:endParaRPr lang="hr-HR"/>
        </a:p>
      </dgm:t>
    </dgm:pt>
    <dgm:pt modelId="{21E498A1-350E-4A1C-A506-5EBF778EEF84}">
      <dgm:prSet phldrT="[Text]"/>
      <dgm:spPr/>
      <dgm:t>
        <a:bodyPr/>
        <a:lstStyle/>
        <a:p>
          <a:r>
            <a:rPr lang="hr-HR" dirty="0" err="1"/>
            <a:t>Die</a:t>
          </a:r>
          <a:r>
            <a:rPr lang="hr-HR" dirty="0"/>
            <a:t> </a:t>
          </a:r>
          <a:r>
            <a:rPr lang="hr-HR" dirty="0" err="1"/>
            <a:t>Ostsee</a:t>
          </a:r>
          <a:endParaRPr lang="hr-HR" dirty="0"/>
        </a:p>
      </dgm:t>
    </dgm:pt>
    <dgm:pt modelId="{39142515-D2B3-4202-BC69-044687D922DC}" type="parTrans" cxnId="{EB3B8E7E-50DC-4634-82BC-AE216B0B157D}">
      <dgm:prSet/>
      <dgm:spPr/>
      <dgm:t>
        <a:bodyPr/>
        <a:lstStyle/>
        <a:p>
          <a:endParaRPr lang="hr-HR"/>
        </a:p>
      </dgm:t>
    </dgm:pt>
    <dgm:pt modelId="{B4ADED8F-157D-43CE-A2FD-18A24EC0E4B7}" type="sibTrans" cxnId="{EB3B8E7E-50DC-4634-82BC-AE216B0B157D}">
      <dgm:prSet/>
      <dgm:spPr/>
      <dgm:t>
        <a:bodyPr/>
        <a:lstStyle/>
        <a:p>
          <a:endParaRPr lang="hr-HR"/>
        </a:p>
      </dgm:t>
    </dgm:pt>
    <dgm:pt modelId="{43EBDBB8-06F7-4687-8095-B1EAF9A93A33}" type="pres">
      <dgm:prSet presAssocID="{56D0EC38-FFB0-44DE-B552-12B3719CB0E8}" presName="diagram" presStyleCnt="0">
        <dgm:presLayoutVars>
          <dgm:dir/>
        </dgm:presLayoutVars>
      </dgm:prSet>
      <dgm:spPr/>
    </dgm:pt>
    <dgm:pt modelId="{B1630C9F-FB6C-477A-B0F2-656FD12CEF72}" type="pres">
      <dgm:prSet presAssocID="{1B7E11ED-50D5-436B-86C3-9770D6AE6C50}" presName="composite" presStyleCnt="0"/>
      <dgm:spPr/>
    </dgm:pt>
    <dgm:pt modelId="{915ADCAE-34AE-44F1-BB2E-4EAB54C07D51}" type="pres">
      <dgm:prSet presAssocID="{1B7E11ED-50D5-436B-86C3-9770D6AE6C50}" presName="Image" presStyleLbl="bgShp" presStyleIdx="0" presStyleCnt="2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6000" r="-16000"/>
          </a:stretch>
        </a:blipFill>
      </dgm:spPr>
    </dgm:pt>
    <dgm:pt modelId="{F9ECBC2B-9652-4566-990F-CBE409E129D5}" type="pres">
      <dgm:prSet presAssocID="{1B7E11ED-50D5-436B-86C3-9770D6AE6C50}" presName="Parent" presStyleLbl="node0" presStyleIdx="0" presStyleCnt="2">
        <dgm:presLayoutVars>
          <dgm:bulletEnabled val="1"/>
        </dgm:presLayoutVars>
      </dgm:prSet>
      <dgm:spPr/>
    </dgm:pt>
    <dgm:pt modelId="{A39312FD-9F8E-4762-B477-E732FBA9E4FE}" type="pres">
      <dgm:prSet presAssocID="{FD401A97-2019-4F2F-A7CE-B5F92DD412A0}" presName="sibTrans" presStyleCnt="0"/>
      <dgm:spPr/>
    </dgm:pt>
    <dgm:pt modelId="{C00BA0C5-A6E7-470A-A767-CD65520E6E26}" type="pres">
      <dgm:prSet presAssocID="{21E498A1-350E-4A1C-A506-5EBF778EEF84}" presName="composite" presStyleCnt="0"/>
      <dgm:spPr/>
    </dgm:pt>
    <dgm:pt modelId="{19513D1E-B16A-442C-A572-941D7CCB5378}" type="pres">
      <dgm:prSet presAssocID="{21E498A1-350E-4A1C-A506-5EBF778EEF84}" presName="Image" presStyleLbl="bgShp" presStyleIdx="1" presStyleCnt="2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6000" r="-16000"/>
          </a:stretch>
        </a:blipFill>
      </dgm:spPr>
    </dgm:pt>
    <dgm:pt modelId="{0C9714A7-37BC-4A0E-A213-9FDE0B2C1E2D}" type="pres">
      <dgm:prSet presAssocID="{21E498A1-350E-4A1C-A506-5EBF778EEF84}" presName="Parent" presStyleLbl="node0" presStyleIdx="1" presStyleCnt="2">
        <dgm:presLayoutVars>
          <dgm:bulletEnabled val="1"/>
        </dgm:presLayoutVars>
      </dgm:prSet>
      <dgm:spPr/>
    </dgm:pt>
  </dgm:ptLst>
  <dgm:cxnLst>
    <dgm:cxn modelId="{1E6C8A37-18B1-45B6-B0C5-AD585E3EC47C}" type="presOf" srcId="{21E498A1-350E-4A1C-A506-5EBF778EEF84}" destId="{0C9714A7-37BC-4A0E-A213-9FDE0B2C1E2D}" srcOrd="0" destOrd="0" presId="urn:microsoft.com/office/officeart/2008/layout/BendingPictureCaption"/>
    <dgm:cxn modelId="{ADAD2D44-89D6-48A5-8848-74A07575834B}" srcId="{56D0EC38-FFB0-44DE-B552-12B3719CB0E8}" destId="{1B7E11ED-50D5-436B-86C3-9770D6AE6C50}" srcOrd="0" destOrd="0" parTransId="{724174AB-D5AA-41BF-A05A-B60F9983F970}" sibTransId="{FD401A97-2019-4F2F-A7CE-B5F92DD412A0}"/>
    <dgm:cxn modelId="{9796994C-654E-425F-A722-4B1ADC994557}" type="presOf" srcId="{1B7E11ED-50D5-436B-86C3-9770D6AE6C50}" destId="{F9ECBC2B-9652-4566-990F-CBE409E129D5}" srcOrd="0" destOrd="0" presId="urn:microsoft.com/office/officeart/2008/layout/BendingPictureCaption"/>
    <dgm:cxn modelId="{EB3B8E7E-50DC-4634-82BC-AE216B0B157D}" srcId="{56D0EC38-FFB0-44DE-B552-12B3719CB0E8}" destId="{21E498A1-350E-4A1C-A506-5EBF778EEF84}" srcOrd="1" destOrd="0" parTransId="{39142515-D2B3-4202-BC69-044687D922DC}" sibTransId="{B4ADED8F-157D-43CE-A2FD-18A24EC0E4B7}"/>
    <dgm:cxn modelId="{FC6A2CC5-42CD-4554-A009-FF15195842BC}" type="presOf" srcId="{56D0EC38-FFB0-44DE-B552-12B3719CB0E8}" destId="{43EBDBB8-06F7-4687-8095-B1EAF9A93A33}" srcOrd="0" destOrd="0" presId="urn:microsoft.com/office/officeart/2008/layout/BendingPictureCaption"/>
    <dgm:cxn modelId="{C4517048-7E35-42CB-A8A7-A649AA6B6A51}" type="presParOf" srcId="{43EBDBB8-06F7-4687-8095-B1EAF9A93A33}" destId="{B1630C9F-FB6C-477A-B0F2-656FD12CEF72}" srcOrd="0" destOrd="0" presId="urn:microsoft.com/office/officeart/2008/layout/BendingPictureCaption"/>
    <dgm:cxn modelId="{BE35509C-978C-4F1C-83F1-59434B8CB1E6}" type="presParOf" srcId="{B1630C9F-FB6C-477A-B0F2-656FD12CEF72}" destId="{915ADCAE-34AE-44F1-BB2E-4EAB54C07D51}" srcOrd="0" destOrd="0" presId="urn:microsoft.com/office/officeart/2008/layout/BendingPictureCaption"/>
    <dgm:cxn modelId="{865FC7E0-06D1-4556-90D7-2AEAE1D47506}" type="presParOf" srcId="{B1630C9F-FB6C-477A-B0F2-656FD12CEF72}" destId="{F9ECBC2B-9652-4566-990F-CBE409E129D5}" srcOrd="1" destOrd="0" presId="urn:microsoft.com/office/officeart/2008/layout/BendingPictureCaption"/>
    <dgm:cxn modelId="{9AB0E8CA-8801-44CB-A14B-E82D6F738D96}" type="presParOf" srcId="{43EBDBB8-06F7-4687-8095-B1EAF9A93A33}" destId="{A39312FD-9F8E-4762-B477-E732FBA9E4FE}" srcOrd="1" destOrd="0" presId="urn:microsoft.com/office/officeart/2008/layout/BendingPictureCaption"/>
    <dgm:cxn modelId="{D5961751-0236-4149-A38C-521E8AA3BCE2}" type="presParOf" srcId="{43EBDBB8-06F7-4687-8095-B1EAF9A93A33}" destId="{C00BA0C5-A6E7-470A-A767-CD65520E6E26}" srcOrd="2" destOrd="0" presId="urn:microsoft.com/office/officeart/2008/layout/BendingPictureCaption"/>
    <dgm:cxn modelId="{99F3374C-2302-4B27-B1AE-3F953D72B510}" type="presParOf" srcId="{C00BA0C5-A6E7-470A-A767-CD65520E6E26}" destId="{19513D1E-B16A-442C-A572-941D7CCB5378}" srcOrd="0" destOrd="0" presId="urn:microsoft.com/office/officeart/2008/layout/BendingPictureCaption"/>
    <dgm:cxn modelId="{1EA76309-BA39-4921-8FC2-5733A24EE5D3}" type="presParOf" srcId="{C00BA0C5-A6E7-470A-A767-CD65520E6E26}" destId="{0C9714A7-37BC-4A0E-A213-9FDE0B2C1E2D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F98A36D-AA7A-46DC-B455-4E207272E2D1}" type="doc">
      <dgm:prSet loTypeId="urn:microsoft.com/office/officeart/2005/8/layout/pList1" loCatId="list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hr-HR"/>
        </a:p>
      </dgm:t>
    </dgm:pt>
    <dgm:pt modelId="{FC12BB9A-9D9A-4D3A-961F-F8278C8EF751}">
      <dgm:prSet phldrT="[Text]"/>
      <dgm:spPr/>
      <dgm:t>
        <a:bodyPr/>
        <a:lstStyle/>
        <a:p>
          <a:r>
            <a:rPr lang="hr-HR" dirty="0">
              <a:solidFill>
                <a:srgbClr val="FFFF00"/>
              </a:solidFill>
            </a:rPr>
            <a:t>BMW</a:t>
          </a:r>
        </a:p>
      </dgm:t>
    </dgm:pt>
    <dgm:pt modelId="{FB06BD52-5E51-4F36-8D8C-E8B972779823}" type="parTrans" cxnId="{5E518A06-B78E-43CF-9B93-554F2AFB785B}">
      <dgm:prSet/>
      <dgm:spPr/>
      <dgm:t>
        <a:bodyPr/>
        <a:lstStyle/>
        <a:p>
          <a:endParaRPr lang="hr-HR"/>
        </a:p>
      </dgm:t>
    </dgm:pt>
    <dgm:pt modelId="{323419AF-1112-462F-8C43-3A45F5056D6B}" type="sibTrans" cxnId="{5E518A06-B78E-43CF-9B93-554F2AFB785B}">
      <dgm:prSet/>
      <dgm:spPr/>
      <dgm:t>
        <a:bodyPr/>
        <a:lstStyle/>
        <a:p>
          <a:endParaRPr lang="hr-HR"/>
        </a:p>
      </dgm:t>
    </dgm:pt>
    <dgm:pt modelId="{CE1D61B5-F1DF-41DA-8726-3A7051CEC007}">
      <dgm:prSet phldrT="[Text]"/>
      <dgm:spPr/>
      <dgm:t>
        <a:bodyPr/>
        <a:lstStyle/>
        <a:p>
          <a:r>
            <a:rPr lang="hr-HR" dirty="0">
              <a:solidFill>
                <a:srgbClr val="FFFF00"/>
              </a:solidFill>
            </a:rPr>
            <a:t>OPEL</a:t>
          </a:r>
        </a:p>
      </dgm:t>
    </dgm:pt>
    <dgm:pt modelId="{1140E42D-493D-47B5-92C6-E4E8C47B1DB6}" type="parTrans" cxnId="{5C2EFB9F-55C1-4A0B-A8CA-509486C884DC}">
      <dgm:prSet/>
      <dgm:spPr/>
      <dgm:t>
        <a:bodyPr/>
        <a:lstStyle/>
        <a:p>
          <a:endParaRPr lang="hr-HR"/>
        </a:p>
      </dgm:t>
    </dgm:pt>
    <dgm:pt modelId="{CE5FB3B3-36F7-4242-9CC5-966FAE69986F}" type="sibTrans" cxnId="{5C2EFB9F-55C1-4A0B-A8CA-509486C884DC}">
      <dgm:prSet/>
      <dgm:spPr/>
      <dgm:t>
        <a:bodyPr/>
        <a:lstStyle/>
        <a:p>
          <a:endParaRPr lang="hr-HR"/>
        </a:p>
      </dgm:t>
    </dgm:pt>
    <dgm:pt modelId="{55139434-7F3F-4801-8C51-125DDE9EDFEB}">
      <dgm:prSet phldrT="[Text]"/>
      <dgm:spPr/>
      <dgm:t>
        <a:bodyPr/>
        <a:lstStyle/>
        <a:p>
          <a:r>
            <a:rPr lang="hr-HR" dirty="0">
              <a:solidFill>
                <a:srgbClr val="FFFF00"/>
              </a:solidFill>
            </a:rPr>
            <a:t>MERCEDES</a:t>
          </a:r>
        </a:p>
      </dgm:t>
    </dgm:pt>
    <dgm:pt modelId="{8F3B49EE-1A00-4DFD-933C-CB2969C16B42}" type="parTrans" cxnId="{CE183BEE-BFF3-44E6-832D-EE5378ABE53D}">
      <dgm:prSet/>
      <dgm:spPr/>
      <dgm:t>
        <a:bodyPr/>
        <a:lstStyle/>
        <a:p>
          <a:endParaRPr lang="hr-HR"/>
        </a:p>
      </dgm:t>
    </dgm:pt>
    <dgm:pt modelId="{B57C0190-3578-4A73-99EB-D5375509AAAF}" type="sibTrans" cxnId="{CE183BEE-BFF3-44E6-832D-EE5378ABE53D}">
      <dgm:prSet/>
      <dgm:spPr/>
      <dgm:t>
        <a:bodyPr/>
        <a:lstStyle/>
        <a:p>
          <a:endParaRPr lang="hr-HR"/>
        </a:p>
      </dgm:t>
    </dgm:pt>
    <dgm:pt modelId="{6592F04E-B868-4BC6-AAD5-718FC9826619}">
      <dgm:prSet phldrT="[Text]"/>
      <dgm:spPr/>
      <dgm:t>
        <a:bodyPr/>
        <a:lstStyle/>
        <a:p>
          <a:r>
            <a:rPr lang="hr-HR" dirty="0"/>
            <a:t> </a:t>
          </a:r>
          <a:r>
            <a:rPr lang="hr-HR" dirty="0">
              <a:solidFill>
                <a:srgbClr val="FFFF00"/>
              </a:solidFill>
            </a:rPr>
            <a:t>VW</a:t>
          </a:r>
        </a:p>
      </dgm:t>
    </dgm:pt>
    <dgm:pt modelId="{0A76971D-8029-4B0B-8952-54776BA477A1}" type="parTrans" cxnId="{36F7C232-B979-4DED-B0DE-9066934B0079}">
      <dgm:prSet/>
      <dgm:spPr/>
      <dgm:t>
        <a:bodyPr/>
        <a:lstStyle/>
        <a:p>
          <a:endParaRPr lang="hr-HR"/>
        </a:p>
      </dgm:t>
    </dgm:pt>
    <dgm:pt modelId="{006556E8-B72B-4F24-ABEF-ED9F629BADFA}" type="sibTrans" cxnId="{36F7C232-B979-4DED-B0DE-9066934B0079}">
      <dgm:prSet/>
      <dgm:spPr/>
      <dgm:t>
        <a:bodyPr/>
        <a:lstStyle/>
        <a:p>
          <a:endParaRPr lang="hr-HR"/>
        </a:p>
      </dgm:t>
    </dgm:pt>
    <dgm:pt modelId="{311C6AFB-4E3A-47E4-8902-069EE7E0053D}" type="pres">
      <dgm:prSet presAssocID="{CF98A36D-AA7A-46DC-B455-4E207272E2D1}" presName="Name0" presStyleCnt="0">
        <dgm:presLayoutVars>
          <dgm:dir/>
          <dgm:resizeHandles val="exact"/>
        </dgm:presLayoutVars>
      </dgm:prSet>
      <dgm:spPr/>
    </dgm:pt>
    <dgm:pt modelId="{C43457E2-37A9-4AF1-B019-3C9EB64CE16B}" type="pres">
      <dgm:prSet presAssocID="{FC12BB9A-9D9A-4D3A-961F-F8278C8EF751}" presName="compNode" presStyleCnt="0"/>
      <dgm:spPr/>
    </dgm:pt>
    <dgm:pt modelId="{E460936B-43DE-464F-B0FF-F56BDA4A414F}" type="pres">
      <dgm:prSet presAssocID="{FC12BB9A-9D9A-4D3A-961F-F8278C8EF751}" presName="pictRect" presStyleLbl="node1" presStyleIdx="0" presStyleCnt="4" custLinFactX="7970" custLinFactY="63766" custLinFactNeighborX="100000" custLinFactNeighborY="100000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</dgm:spPr>
    </dgm:pt>
    <dgm:pt modelId="{B1607FB8-54E4-445F-8120-C3B634F14F44}" type="pres">
      <dgm:prSet presAssocID="{FC12BB9A-9D9A-4D3A-961F-F8278C8EF751}" presName="textRect" presStyleLbl="revTx" presStyleIdx="0" presStyleCnt="4" custLinFactX="12723" custLinFactY="107900" custLinFactNeighborX="100000" custLinFactNeighborY="200000">
        <dgm:presLayoutVars>
          <dgm:bulletEnabled val="1"/>
        </dgm:presLayoutVars>
      </dgm:prSet>
      <dgm:spPr/>
    </dgm:pt>
    <dgm:pt modelId="{5AF29648-37BE-4B3D-8B2B-62B795F69625}" type="pres">
      <dgm:prSet presAssocID="{323419AF-1112-462F-8C43-3A45F5056D6B}" presName="sibTrans" presStyleLbl="sibTrans2D1" presStyleIdx="0" presStyleCnt="0"/>
      <dgm:spPr/>
    </dgm:pt>
    <dgm:pt modelId="{4B4E8B99-3D67-4652-8B6F-31A60CA635A9}" type="pres">
      <dgm:prSet presAssocID="{CE1D61B5-F1DF-41DA-8726-3A7051CEC007}" presName="compNode" presStyleCnt="0"/>
      <dgm:spPr/>
    </dgm:pt>
    <dgm:pt modelId="{5C1EC44E-8619-4869-A72E-EF74BECF079F}" type="pres">
      <dgm:prSet presAssocID="{CE1D61B5-F1DF-41DA-8726-3A7051CEC007}" presName="pictRect" presStyleLbl="node1" presStyleIdx="1" presStyleCnt="4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1000" r="-11000"/>
          </a:stretch>
        </a:blipFill>
      </dgm:spPr>
    </dgm:pt>
    <dgm:pt modelId="{EDBB7550-58F6-4B16-9D88-3B74A6FB0AC6}" type="pres">
      <dgm:prSet presAssocID="{CE1D61B5-F1DF-41DA-8726-3A7051CEC007}" presName="textRect" presStyleLbl="revTx" presStyleIdx="1" presStyleCnt="4">
        <dgm:presLayoutVars>
          <dgm:bulletEnabled val="1"/>
        </dgm:presLayoutVars>
      </dgm:prSet>
      <dgm:spPr/>
    </dgm:pt>
    <dgm:pt modelId="{2EF53599-D98B-4B74-B38E-9E08C7317EF9}" type="pres">
      <dgm:prSet presAssocID="{CE5FB3B3-36F7-4242-9CC5-966FAE69986F}" presName="sibTrans" presStyleLbl="sibTrans2D1" presStyleIdx="0" presStyleCnt="0"/>
      <dgm:spPr/>
    </dgm:pt>
    <dgm:pt modelId="{3C86FBD2-1942-4EBF-8329-0E548B6609E1}" type="pres">
      <dgm:prSet presAssocID="{55139434-7F3F-4801-8C51-125DDE9EDFEB}" presName="compNode" presStyleCnt="0"/>
      <dgm:spPr/>
    </dgm:pt>
    <dgm:pt modelId="{114B887C-1A19-44F7-BF21-9ACEA7B02228}" type="pres">
      <dgm:prSet presAssocID="{55139434-7F3F-4801-8C51-125DDE9EDFEB}" presName="pictRect" presStyleLbl="node1" presStyleIdx="2" presStyleCnt="4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3000" r="-23000"/>
          </a:stretch>
        </a:blipFill>
      </dgm:spPr>
    </dgm:pt>
    <dgm:pt modelId="{AEADF867-086A-48C5-8F5F-CB8759F54A27}" type="pres">
      <dgm:prSet presAssocID="{55139434-7F3F-4801-8C51-125DDE9EDFEB}" presName="textRect" presStyleLbl="revTx" presStyleIdx="2" presStyleCnt="4">
        <dgm:presLayoutVars>
          <dgm:bulletEnabled val="1"/>
        </dgm:presLayoutVars>
      </dgm:prSet>
      <dgm:spPr/>
    </dgm:pt>
    <dgm:pt modelId="{E35B404B-4570-4B0D-BC0B-8F0B60017CFF}" type="pres">
      <dgm:prSet presAssocID="{B57C0190-3578-4A73-99EB-D5375509AAAF}" presName="sibTrans" presStyleLbl="sibTrans2D1" presStyleIdx="0" presStyleCnt="0"/>
      <dgm:spPr/>
    </dgm:pt>
    <dgm:pt modelId="{8EB2B95F-380E-4812-B448-AD790540A80E}" type="pres">
      <dgm:prSet presAssocID="{6592F04E-B868-4BC6-AAD5-718FC9826619}" presName="compNode" presStyleCnt="0"/>
      <dgm:spPr/>
    </dgm:pt>
    <dgm:pt modelId="{4A8A37B6-3C55-4D81-B514-055FFE6049AA}" type="pres">
      <dgm:prSet presAssocID="{6592F04E-B868-4BC6-AAD5-718FC9826619}" presName="pictRect" presStyleLbl="node1" presStyleIdx="3" presStyleCnt="4" custLinFactX="11986" custLinFactNeighborX="100000" custLinFactNeighborY="-5178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" b="-4000"/>
          </a:stretch>
        </a:blipFill>
      </dgm:spPr>
    </dgm:pt>
    <dgm:pt modelId="{A14A7D08-5CE4-4DB5-944B-42D59FCCCE36}" type="pres">
      <dgm:prSet presAssocID="{6592F04E-B868-4BC6-AAD5-718FC9826619}" presName="textRect" presStyleLbl="revTx" presStyleIdx="3" presStyleCnt="4" custLinFactX="5836" custLinFactNeighborX="100000" custLinFactNeighborY="-4768">
        <dgm:presLayoutVars>
          <dgm:bulletEnabled val="1"/>
        </dgm:presLayoutVars>
      </dgm:prSet>
      <dgm:spPr/>
    </dgm:pt>
  </dgm:ptLst>
  <dgm:cxnLst>
    <dgm:cxn modelId="{956BF001-1240-49C3-930D-76F03BAE9A07}" type="presOf" srcId="{323419AF-1112-462F-8C43-3A45F5056D6B}" destId="{5AF29648-37BE-4B3D-8B2B-62B795F69625}" srcOrd="0" destOrd="0" presId="urn:microsoft.com/office/officeart/2005/8/layout/pList1"/>
    <dgm:cxn modelId="{5E518A06-B78E-43CF-9B93-554F2AFB785B}" srcId="{CF98A36D-AA7A-46DC-B455-4E207272E2D1}" destId="{FC12BB9A-9D9A-4D3A-961F-F8278C8EF751}" srcOrd="0" destOrd="0" parTransId="{FB06BD52-5E51-4F36-8D8C-E8B972779823}" sibTransId="{323419AF-1112-462F-8C43-3A45F5056D6B}"/>
    <dgm:cxn modelId="{36F7C232-B979-4DED-B0DE-9066934B0079}" srcId="{CF98A36D-AA7A-46DC-B455-4E207272E2D1}" destId="{6592F04E-B868-4BC6-AAD5-718FC9826619}" srcOrd="3" destOrd="0" parTransId="{0A76971D-8029-4B0B-8952-54776BA477A1}" sibTransId="{006556E8-B72B-4F24-ABEF-ED9F629BADFA}"/>
    <dgm:cxn modelId="{09165333-5679-4721-8D4F-D371CA72DBFF}" type="presOf" srcId="{55139434-7F3F-4801-8C51-125DDE9EDFEB}" destId="{AEADF867-086A-48C5-8F5F-CB8759F54A27}" srcOrd="0" destOrd="0" presId="urn:microsoft.com/office/officeart/2005/8/layout/pList1"/>
    <dgm:cxn modelId="{730A3D65-02B7-4713-9438-0FCE66B88DFD}" type="presOf" srcId="{B57C0190-3578-4A73-99EB-D5375509AAAF}" destId="{E35B404B-4570-4B0D-BC0B-8F0B60017CFF}" srcOrd="0" destOrd="0" presId="urn:microsoft.com/office/officeart/2005/8/layout/pList1"/>
    <dgm:cxn modelId="{C0CF2B59-A0E6-4634-A959-488FD3099705}" type="presOf" srcId="{CF98A36D-AA7A-46DC-B455-4E207272E2D1}" destId="{311C6AFB-4E3A-47E4-8902-069EE7E0053D}" srcOrd="0" destOrd="0" presId="urn:microsoft.com/office/officeart/2005/8/layout/pList1"/>
    <dgm:cxn modelId="{5C2EFB9F-55C1-4A0B-A8CA-509486C884DC}" srcId="{CF98A36D-AA7A-46DC-B455-4E207272E2D1}" destId="{CE1D61B5-F1DF-41DA-8726-3A7051CEC007}" srcOrd="1" destOrd="0" parTransId="{1140E42D-493D-47B5-92C6-E4E8C47B1DB6}" sibTransId="{CE5FB3B3-36F7-4242-9CC5-966FAE69986F}"/>
    <dgm:cxn modelId="{744301A3-BAEC-4022-BB16-89E948934144}" type="presOf" srcId="{FC12BB9A-9D9A-4D3A-961F-F8278C8EF751}" destId="{B1607FB8-54E4-445F-8120-C3B634F14F44}" srcOrd="0" destOrd="0" presId="urn:microsoft.com/office/officeart/2005/8/layout/pList1"/>
    <dgm:cxn modelId="{CE183BEE-BFF3-44E6-832D-EE5378ABE53D}" srcId="{CF98A36D-AA7A-46DC-B455-4E207272E2D1}" destId="{55139434-7F3F-4801-8C51-125DDE9EDFEB}" srcOrd="2" destOrd="0" parTransId="{8F3B49EE-1A00-4DFD-933C-CB2969C16B42}" sibTransId="{B57C0190-3578-4A73-99EB-D5375509AAAF}"/>
    <dgm:cxn modelId="{34EA2AF5-4F6D-47CB-8254-D7BBAC3046EA}" type="presOf" srcId="{CE1D61B5-F1DF-41DA-8726-3A7051CEC007}" destId="{EDBB7550-58F6-4B16-9D88-3B74A6FB0AC6}" srcOrd="0" destOrd="0" presId="urn:microsoft.com/office/officeart/2005/8/layout/pList1"/>
    <dgm:cxn modelId="{F79391F5-7E28-447A-B7EC-CD16FD26C1A2}" type="presOf" srcId="{6592F04E-B868-4BC6-AAD5-718FC9826619}" destId="{A14A7D08-5CE4-4DB5-944B-42D59FCCCE36}" srcOrd="0" destOrd="0" presId="urn:microsoft.com/office/officeart/2005/8/layout/pList1"/>
    <dgm:cxn modelId="{E0B5DCF8-0684-4921-A507-D8A0D8BE64CE}" type="presOf" srcId="{CE5FB3B3-36F7-4242-9CC5-966FAE69986F}" destId="{2EF53599-D98B-4B74-B38E-9E08C7317EF9}" srcOrd="0" destOrd="0" presId="urn:microsoft.com/office/officeart/2005/8/layout/pList1"/>
    <dgm:cxn modelId="{EBF53535-4861-4BEC-A1E0-04FF7AFA475C}" type="presParOf" srcId="{311C6AFB-4E3A-47E4-8902-069EE7E0053D}" destId="{C43457E2-37A9-4AF1-B019-3C9EB64CE16B}" srcOrd="0" destOrd="0" presId="urn:microsoft.com/office/officeart/2005/8/layout/pList1"/>
    <dgm:cxn modelId="{67930972-73E5-4D6C-99D4-9CA60DC8EA85}" type="presParOf" srcId="{C43457E2-37A9-4AF1-B019-3C9EB64CE16B}" destId="{E460936B-43DE-464F-B0FF-F56BDA4A414F}" srcOrd="0" destOrd="0" presId="urn:microsoft.com/office/officeart/2005/8/layout/pList1"/>
    <dgm:cxn modelId="{E0059BDC-BE72-47C0-BE6A-0574C10FE7C9}" type="presParOf" srcId="{C43457E2-37A9-4AF1-B019-3C9EB64CE16B}" destId="{B1607FB8-54E4-445F-8120-C3B634F14F44}" srcOrd="1" destOrd="0" presId="urn:microsoft.com/office/officeart/2005/8/layout/pList1"/>
    <dgm:cxn modelId="{44597DC4-4AFA-48B4-94E2-F82669B41EB4}" type="presParOf" srcId="{311C6AFB-4E3A-47E4-8902-069EE7E0053D}" destId="{5AF29648-37BE-4B3D-8B2B-62B795F69625}" srcOrd="1" destOrd="0" presId="urn:microsoft.com/office/officeart/2005/8/layout/pList1"/>
    <dgm:cxn modelId="{1D45B73B-6C0F-4AC2-8BE9-01B571565249}" type="presParOf" srcId="{311C6AFB-4E3A-47E4-8902-069EE7E0053D}" destId="{4B4E8B99-3D67-4652-8B6F-31A60CA635A9}" srcOrd="2" destOrd="0" presId="urn:microsoft.com/office/officeart/2005/8/layout/pList1"/>
    <dgm:cxn modelId="{99F8B3EF-EC6C-4188-ABFA-09B69C30E2D2}" type="presParOf" srcId="{4B4E8B99-3D67-4652-8B6F-31A60CA635A9}" destId="{5C1EC44E-8619-4869-A72E-EF74BECF079F}" srcOrd="0" destOrd="0" presId="urn:microsoft.com/office/officeart/2005/8/layout/pList1"/>
    <dgm:cxn modelId="{BFF4B512-EC81-43C6-84B9-832B0BB3D3E2}" type="presParOf" srcId="{4B4E8B99-3D67-4652-8B6F-31A60CA635A9}" destId="{EDBB7550-58F6-4B16-9D88-3B74A6FB0AC6}" srcOrd="1" destOrd="0" presId="urn:microsoft.com/office/officeart/2005/8/layout/pList1"/>
    <dgm:cxn modelId="{D3914606-912F-4EAD-A6B6-D6A07489580F}" type="presParOf" srcId="{311C6AFB-4E3A-47E4-8902-069EE7E0053D}" destId="{2EF53599-D98B-4B74-B38E-9E08C7317EF9}" srcOrd="3" destOrd="0" presId="urn:microsoft.com/office/officeart/2005/8/layout/pList1"/>
    <dgm:cxn modelId="{48687530-316B-4324-BA8A-898806746D72}" type="presParOf" srcId="{311C6AFB-4E3A-47E4-8902-069EE7E0053D}" destId="{3C86FBD2-1942-4EBF-8329-0E548B6609E1}" srcOrd="4" destOrd="0" presId="urn:microsoft.com/office/officeart/2005/8/layout/pList1"/>
    <dgm:cxn modelId="{79048BE9-0871-427A-AD1D-4B771914BB5C}" type="presParOf" srcId="{3C86FBD2-1942-4EBF-8329-0E548B6609E1}" destId="{114B887C-1A19-44F7-BF21-9ACEA7B02228}" srcOrd="0" destOrd="0" presId="urn:microsoft.com/office/officeart/2005/8/layout/pList1"/>
    <dgm:cxn modelId="{F2724990-8AF3-416D-A85D-453FD78ABAE1}" type="presParOf" srcId="{3C86FBD2-1942-4EBF-8329-0E548B6609E1}" destId="{AEADF867-086A-48C5-8F5F-CB8759F54A27}" srcOrd="1" destOrd="0" presId="urn:microsoft.com/office/officeart/2005/8/layout/pList1"/>
    <dgm:cxn modelId="{AFA37D9D-2B87-4914-8EB4-F7DE29F6A370}" type="presParOf" srcId="{311C6AFB-4E3A-47E4-8902-069EE7E0053D}" destId="{E35B404B-4570-4B0D-BC0B-8F0B60017CFF}" srcOrd="5" destOrd="0" presId="urn:microsoft.com/office/officeart/2005/8/layout/pList1"/>
    <dgm:cxn modelId="{320D7422-69D1-426A-BB24-427D3EBFCD34}" type="presParOf" srcId="{311C6AFB-4E3A-47E4-8902-069EE7E0053D}" destId="{8EB2B95F-380E-4812-B448-AD790540A80E}" srcOrd="6" destOrd="0" presId="urn:microsoft.com/office/officeart/2005/8/layout/pList1"/>
    <dgm:cxn modelId="{3C5749A3-6148-4D5F-B125-741B453845E0}" type="presParOf" srcId="{8EB2B95F-380E-4812-B448-AD790540A80E}" destId="{4A8A37B6-3C55-4D81-B514-055FFE6049AA}" srcOrd="0" destOrd="0" presId="urn:microsoft.com/office/officeart/2005/8/layout/pList1"/>
    <dgm:cxn modelId="{5FEA4823-2878-432E-8C20-78B757F10B0B}" type="presParOf" srcId="{8EB2B95F-380E-4812-B448-AD790540A80E}" destId="{A14A7D08-5CE4-4DB5-944B-42D59FCCCE36}" srcOrd="1" destOrd="0" presId="urn:microsoft.com/office/officeart/2005/8/layout/p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15ADCAE-34AE-44F1-BB2E-4EAB54C07D51}">
      <dsp:nvSpPr>
        <dsp:cNvPr id="0" name=""/>
        <dsp:cNvSpPr/>
      </dsp:nvSpPr>
      <dsp:spPr>
        <a:xfrm>
          <a:off x="83" y="655202"/>
          <a:ext cx="2876473" cy="2125703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6000" r="-16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9ECBC2B-9652-4566-990F-CBE409E129D5}">
      <dsp:nvSpPr>
        <dsp:cNvPr id="0" name=""/>
        <dsp:cNvSpPr/>
      </dsp:nvSpPr>
      <dsp:spPr>
        <a:xfrm>
          <a:off x="581498" y="2395475"/>
          <a:ext cx="2478663" cy="59566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2865" tIns="62865" rIns="62865" bIns="62865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hr-HR" sz="3300" kern="1200" dirty="0" err="1"/>
            <a:t>Die</a:t>
          </a:r>
          <a:r>
            <a:rPr lang="hr-HR" sz="3300" kern="1200" dirty="0"/>
            <a:t> </a:t>
          </a:r>
          <a:r>
            <a:rPr lang="hr-HR" sz="3300" kern="1200" dirty="0" err="1"/>
            <a:t>Nordsee</a:t>
          </a:r>
          <a:endParaRPr lang="hr-HR" sz="3300" kern="1200" dirty="0"/>
        </a:p>
      </dsp:txBody>
      <dsp:txXfrm>
        <a:off x="581498" y="2395475"/>
        <a:ext cx="2478663" cy="595664"/>
      </dsp:txXfrm>
    </dsp:sp>
    <dsp:sp modelId="{19513D1E-B16A-442C-A572-941D7CCB5378}">
      <dsp:nvSpPr>
        <dsp:cNvPr id="0" name=""/>
        <dsp:cNvSpPr/>
      </dsp:nvSpPr>
      <dsp:spPr>
        <a:xfrm>
          <a:off x="3479082" y="655202"/>
          <a:ext cx="2876473" cy="2125703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6000" r="-16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C9714A7-37BC-4A0E-A213-9FDE0B2C1E2D}">
      <dsp:nvSpPr>
        <dsp:cNvPr id="0" name=""/>
        <dsp:cNvSpPr/>
      </dsp:nvSpPr>
      <dsp:spPr>
        <a:xfrm>
          <a:off x="4060497" y="2395475"/>
          <a:ext cx="2478663" cy="59566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2865" tIns="62865" rIns="62865" bIns="62865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hr-HR" sz="3300" kern="1200" dirty="0" err="1"/>
            <a:t>Die</a:t>
          </a:r>
          <a:r>
            <a:rPr lang="hr-HR" sz="3300" kern="1200" dirty="0"/>
            <a:t> </a:t>
          </a:r>
          <a:r>
            <a:rPr lang="hr-HR" sz="3300" kern="1200" dirty="0" err="1"/>
            <a:t>Ostsee</a:t>
          </a:r>
          <a:endParaRPr lang="hr-HR" sz="3300" kern="1200" dirty="0"/>
        </a:p>
      </dsp:txBody>
      <dsp:txXfrm>
        <a:off x="4060497" y="2395475"/>
        <a:ext cx="2478663" cy="59566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460936B-43DE-464F-B0FF-F56BDA4A414F}">
      <dsp:nvSpPr>
        <dsp:cNvPr id="0" name=""/>
        <dsp:cNvSpPr/>
      </dsp:nvSpPr>
      <dsp:spPr>
        <a:xfrm>
          <a:off x="2931990" y="2754111"/>
          <a:ext cx="2440499" cy="1681504"/>
        </a:xfrm>
        <a:prstGeom prst="round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1607FB8-54E4-445F-8120-C3B634F14F44}">
      <dsp:nvSpPr>
        <dsp:cNvPr id="0" name=""/>
        <dsp:cNvSpPr/>
      </dsp:nvSpPr>
      <dsp:spPr>
        <a:xfrm>
          <a:off x="3047987" y="4469687"/>
          <a:ext cx="2440499" cy="905425"/>
        </a:xfrm>
        <a:prstGeom prst="rect">
          <a:avLst/>
        </a:prstGeom>
        <a:noFill/>
        <a:ln w="635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1808" tIns="241808" rIns="241808" bIns="0" numCol="1" spcCol="1270" anchor="t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3400" kern="1200" dirty="0">
              <a:solidFill>
                <a:srgbClr val="FFFF00"/>
              </a:solidFill>
            </a:rPr>
            <a:t>BMW</a:t>
          </a:r>
        </a:p>
      </dsp:txBody>
      <dsp:txXfrm>
        <a:off x="3047987" y="4469687"/>
        <a:ext cx="2440499" cy="905425"/>
      </dsp:txXfrm>
    </dsp:sp>
    <dsp:sp modelId="{5C1EC44E-8619-4869-A72E-EF74BECF079F}">
      <dsp:nvSpPr>
        <dsp:cNvPr id="0" name=""/>
        <dsp:cNvSpPr/>
      </dsp:nvSpPr>
      <dsp:spPr>
        <a:xfrm>
          <a:off x="2981635" y="378"/>
          <a:ext cx="2440499" cy="1681504"/>
        </a:xfrm>
        <a:prstGeom prst="roundRect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1000" r="-11000"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DBB7550-58F6-4B16-9D88-3B74A6FB0AC6}">
      <dsp:nvSpPr>
        <dsp:cNvPr id="0" name=""/>
        <dsp:cNvSpPr/>
      </dsp:nvSpPr>
      <dsp:spPr>
        <a:xfrm>
          <a:off x="2981635" y="1681883"/>
          <a:ext cx="2440499" cy="905425"/>
        </a:xfrm>
        <a:prstGeom prst="rect">
          <a:avLst/>
        </a:prstGeom>
        <a:noFill/>
        <a:ln w="635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1808" tIns="241808" rIns="241808" bIns="0" numCol="1" spcCol="1270" anchor="t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3400" kern="1200" dirty="0">
              <a:solidFill>
                <a:srgbClr val="FFFF00"/>
              </a:solidFill>
            </a:rPr>
            <a:t>OPEL</a:t>
          </a:r>
        </a:p>
      </dsp:txBody>
      <dsp:txXfrm>
        <a:off x="2981635" y="1681883"/>
        <a:ext cx="2440499" cy="905425"/>
      </dsp:txXfrm>
    </dsp:sp>
    <dsp:sp modelId="{114B887C-1A19-44F7-BF21-9ACEA7B02228}">
      <dsp:nvSpPr>
        <dsp:cNvPr id="0" name=""/>
        <dsp:cNvSpPr/>
      </dsp:nvSpPr>
      <dsp:spPr>
        <a:xfrm>
          <a:off x="5666287" y="378"/>
          <a:ext cx="2440499" cy="1681504"/>
        </a:xfrm>
        <a:prstGeom prst="round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3000" r="-23000"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EADF867-086A-48C5-8F5F-CB8759F54A27}">
      <dsp:nvSpPr>
        <dsp:cNvPr id="0" name=""/>
        <dsp:cNvSpPr/>
      </dsp:nvSpPr>
      <dsp:spPr>
        <a:xfrm>
          <a:off x="5666287" y="1681883"/>
          <a:ext cx="2440499" cy="905425"/>
        </a:xfrm>
        <a:prstGeom prst="rect">
          <a:avLst/>
        </a:prstGeom>
        <a:noFill/>
        <a:ln w="635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1808" tIns="241808" rIns="241808" bIns="0" numCol="1" spcCol="1270" anchor="t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3400" kern="1200" dirty="0">
              <a:solidFill>
                <a:srgbClr val="FFFF00"/>
              </a:solidFill>
            </a:rPr>
            <a:t>MERCEDES</a:t>
          </a:r>
        </a:p>
      </dsp:txBody>
      <dsp:txXfrm>
        <a:off x="5666287" y="1681883"/>
        <a:ext cx="2440499" cy="905425"/>
      </dsp:txXfrm>
    </dsp:sp>
    <dsp:sp modelId="{4A8A37B6-3C55-4D81-B514-055FFE6049AA}">
      <dsp:nvSpPr>
        <dsp:cNvPr id="0" name=""/>
        <dsp:cNvSpPr/>
      </dsp:nvSpPr>
      <dsp:spPr>
        <a:xfrm>
          <a:off x="5714653" y="2744290"/>
          <a:ext cx="2440499" cy="1681504"/>
        </a:xfrm>
        <a:prstGeom prst="roundRect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" b="-4000"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14A7D08-5CE4-4DB5-944B-42D59FCCCE36}">
      <dsp:nvSpPr>
        <dsp:cNvPr id="0" name=""/>
        <dsp:cNvSpPr/>
      </dsp:nvSpPr>
      <dsp:spPr>
        <a:xfrm>
          <a:off x="5564562" y="4469692"/>
          <a:ext cx="2440499" cy="905425"/>
        </a:xfrm>
        <a:prstGeom prst="rect">
          <a:avLst/>
        </a:prstGeom>
        <a:noFill/>
        <a:ln w="635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1808" tIns="241808" rIns="241808" bIns="0" numCol="1" spcCol="1270" anchor="t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3400" kern="1200" dirty="0"/>
            <a:t> </a:t>
          </a:r>
          <a:r>
            <a:rPr lang="hr-HR" sz="3400" kern="1200" dirty="0">
              <a:solidFill>
                <a:srgbClr val="FFFF00"/>
              </a:solidFill>
            </a:rPr>
            <a:t>VW</a:t>
          </a:r>
        </a:p>
      </dsp:txBody>
      <dsp:txXfrm>
        <a:off x="5564562" y="4469692"/>
        <a:ext cx="2440499" cy="90542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List1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glavlj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Rezervirano mjesto datum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4C93B4-3657-4FCC-8474-61ECA63C8EC6}" type="datetimeFigureOut">
              <a:rPr lang="hr-HR" smtClean="0"/>
              <a:t>14.1.2022.</a:t>
            </a:fld>
            <a:endParaRPr lang="hr-HR"/>
          </a:p>
        </p:txBody>
      </p:sp>
      <p:sp>
        <p:nvSpPr>
          <p:cNvPr id="4" name="Rezervirano mjesto slike slajd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r-HR"/>
          </a:p>
        </p:txBody>
      </p:sp>
      <p:sp>
        <p:nvSpPr>
          <p:cNvPr id="5" name="Rezervirano mjesto bilježaka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BC369B-9D7F-4693-933D-CD42582BE16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5599717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92FFB-AF82-4F94-9DF3-F93E0A9E5E0F}" type="slidenum">
              <a:rPr lang="hr-HR" smtClean="0"/>
              <a:t>9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3330644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92FFB-AF82-4F94-9DF3-F93E0A9E5E0F}" type="slidenum">
              <a:rPr lang="hr-HR" smtClean="0"/>
              <a:t>14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6131877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92FFB-AF82-4F94-9DF3-F93E0A9E5E0F}" type="slidenum">
              <a:rPr lang="hr-HR" smtClean="0"/>
              <a:t>16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8655446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8B0D407-E845-4767-88FD-BA71F33F9D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14F577A6-9B8D-4FE6-89AA-B7C3754565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r-HR"/>
              <a:t>Kliknite da biste uredili stil podnaslova matrice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31383587-183D-4AB7-B0EA-72B0FF9CFF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B5D8A-B03E-43CD-8AF8-7E010684D8B6}" type="datetimeFigureOut">
              <a:rPr lang="hr-HR" smtClean="0"/>
              <a:t>14.1.2022.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9783F2C8-41B6-41CA-BB12-F314FB9544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3BB3FA66-2DBC-4F33-A3B9-88274874FE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51F9F3-518A-415D-AD06-D496FC0FA6E3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8377123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EC65B05-06BB-434F-A3FB-A75F1FA54C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>
            <a:extLst>
              <a:ext uri="{FF2B5EF4-FFF2-40B4-BE49-F238E27FC236}">
                <a16:creationId xmlns:a16="http://schemas.microsoft.com/office/drawing/2014/main" id="{77F50F0A-8390-4EE5-BC31-AACC91899C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05730003-D242-419E-A907-16BB76E36F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B5D8A-B03E-43CD-8AF8-7E010684D8B6}" type="datetimeFigureOut">
              <a:rPr lang="hr-HR" smtClean="0"/>
              <a:t>14.1.2022.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4DCCE92E-0E1F-4E65-9681-EAE9F8928B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86744AB1-75C1-48EE-ADE7-95A509D7FD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51F9F3-518A-415D-AD06-D496FC0FA6E3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430235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>
            <a:extLst>
              <a:ext uri="{FF2B5EF4-FFF2-40B4-BE49-F238E27FC236}">
                <a16:creationId xmlns:a16="http://schemas.microsoft.com/office/drawing/2014/main" id="{F1345538-0E9F-4362-BB44-40A1392DE65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>
            <a:extLst>
              <a:ext uri="{FF2B5EF4-FFF2-40B4-BE49-F238E27FC236}">
                <a16:creationId xmlns:a16="http://schemas.microsoft.com/office/drawing/2014/main" id="{BEA6BA36-4FDB-4B8E-9E43-8E3D73D2A1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035816FE-C96D-44F2-BBFC-F6327F62AA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B5D8A-B03E-43CD-8AF8-7E010684D8B6}" type="datetimeFigureOut">
              <a:rPr lang="hr-HR" smtClean="0"/>
              <a:t>14.1.2022.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FCECE27F-5A2D-441D-8897-15E324D2E9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A95BB404-C12C-403C-B120-71E123E197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51F9F3-518A-415D-AD06-D496FC0FA6E3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9204209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E254431-A35D-44C8-A670-61DB8B20A7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9FDF78FD-4049-4EED-B091-F7CD5FE9EB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43CE178A-F11B-492D-AF8E-BB5710085E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B5D8A-B03E-43CD-8AF8-7E010684D8B6}" type="datetimeFigureOut">
              <a:rPr lang="hr-HR" smtClean="0"/>
              <a:t>14.1.2022.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4D88883A-EB81-4454-A63C-F1A3853863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B07049E5-CC7C-434C-AB86-DFB0140027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51F9F3-518A-415D-AD06-D496FC0FA6E3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4411130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40A016D-8E49-4098-88CC-66CCB9708D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1F367E07-4615-43BE-BEB6-42ED03D4D5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68340B16-E311-4D7C-B495-D43F82C136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B5D8A-B03E-43CD-8AF8-7E010684D8B6}" type="datetimeFigureOut">
              <a:rPr lang="hr-HR" smtClean="0"/>
              <a:t>14.1.2022.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0B9A47AD-53AF-499F-9754-8B472408F3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7E4B7957-F841-4581-9DBD-7383F80624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51F9F3-518A-415D-AD06-D496FC0FA6E3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4968032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8E98F0A-E1C3-425A-8409-6A15DC8548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13397390-4FF7-42EE-8B21-59D84CA6861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3533D5A6-B6C3-4A2B-ACDD-AD44A57B4E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91083DE6-D6DA-4E6A-AE23-8E44D10211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B5D8A-B03E-43CD-8AF8-7E010684D8B6}" type="datetimeFigureOut">
              <a:rPr lang="hr-HR" smtClean="0"/>
              <a:t>14.1.2022.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2C1A0498-CADF-4255-8814-DD5C56714D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05F85B38-AC43-4E37-8383-ECC1043570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51F9F3-518A-415D-AD06-D496FC0FA6E3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6359198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8BCD9A9-61C2-4625-BCB4-3479892965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C72C99B1-81F1-4BF0-8469-ED0F2F2172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AF2280DB-95BF-4388-9891-7D6D39611E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5" name="Rezervirano mjesto teksta 4">
            <a:extLst>
              <a:ext uri="{FF2B5EF4-FFF2-40B4-BE49-F238E27FC236}">
                <a16:creationId xmlns:a16="http://schemas.microsoft.com/office/drawing/2014/main" id="{0BDE118D-E0A6-4F52-8623-97A8D9861AF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6" name="Rezervirano mjesto sadržaja 5">
            <a:extLst>
              <a:ext uri="{FF2B5EF4-FFF2-40B4-BE49-F238E27FC236}">
                <a16:creationId xmlns:a16="http://schemas.microsoft.com/office/drawing/2014/main" id="{46C3DDB3-41B8-4E78-B33D-17FF7A81E99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7" name="Rezervirano mjesto datuma 6">
            <a:extLst>
              <a:ext uri="{FF2B5EF4-FFF2-40B4-BE49-F238E27FC236}">
                <a16:creationId xmlns:a16="http://schemas.microsoft.com/office/drawing/2014/main" id="{5DA342F6-A50F-490B-B688-B1FC4EB432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B5D8A-B03E-43CD-8AF8-7E010684D8B6}" type="datetimeFigureOut">
              <a:rPr lang="hr-HR" smtClean="0"/>
              <a:t>14.1.2022.</a:t>
            </a:fld>
            <a:endParaRPr lang="hr-HR"/>
          </a:p>
        </p:txBody>
      </p:sp>
      <p:sp>
        <p:nvSpPr>
          <p:cNvPr id="8" name="Rezervirano mjesto podnožja 7">
            <a:extLst>
              <a:ext uri="{FF2B5EF4-FFF2-40B4-BE49-F238E27FC236}">
                <a16:creationId xmlns:a16="http://schemas.microsoft.com/office/drawing/2014/main" id="{1DCE22A0-6641-4FA7-8B7B-075CA58CC0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Rezervirano mjesto broja slajda 8">
            <a:extLst>
              <a:ext uri="{FF2B5EF4-FFF2-40B4-BE49-F238E27FC236}">
                <a16:creationId xmlns:a16="http://schemas.microsoft.com/office/drawing/2014/main" id="{94B25BA2-5509-43E6-BEBD-9080959DDE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51F9F3-518A-415D-AD06-D496FC0FA6E3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7043920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3CEF2C6-106C-470B-A690-1AD060017D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datuma 2">
            <a:extLst>
              <a:ext uri="{FF2B5EF4-FFF2-40B4-BE49-F238E27FC236}">
                <a16:creationId xmlns:a16="http://schemas.microsoft.com/office/drawing/2014/main" id="{CEB3DD40-2F32-49FD-BF08-F362F3C556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B5D8A-B03E-43CD-8AF8-7E010684D8B6}" type="datetimeFigureOut">
              <a:rPr lang="hr-HR" smtClean="0"/>
              <a:t>14.1.2022.</a:t>
            </a:fld>
            <a:endParaRPr lang="hr-HR"/>
          </a:p>
        </p:txBody>
      </p:sp>
      <p:sp>
        <p:nvSpPr>
          <p:cNvPr id="4" name="Rezervirano mjesto podnožja 3">
            <a:extLst>
              <a:ext uri="{FF2B5EF4-FFF2-40B4-BE49-F238E27FC236}">
                <a16:creationId xmlns:a16="http://schemas.microsoft.com/office/drawing/2014/main" id="{CB9B9DFC-40C6-453F-BACE-4ECA301EA6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Rezervirano mjesto broja slajda 4">
            <a:extLst>
              <a:ext uri="{FF2B5EF4-FFF2-40B4-BE49-F238E27FC236}">
                <a16:creationId xmlns:a16="http://schemas.microsoft.com/office/drawing/2014/main" id="{DACE1FC0-CFC8-4879-9A4D-DC583BFE25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51F9F3-518A-415D-AD06-D496FC0FA6E3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1731747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>
            <a:extLst>
              <a:ext uri="{FF2B5EF4-FFF2-40B4-BE49-F238E27FC236}">
                <a16:creationId xmlns:a16="http://schemas.microsoft.com/office/drawing/2014/main" id="{53DF7B0B-C5FE-4836-AE25-DD1EE8066B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B5D8A-B03E-43CD-8AF8-7E010684D8B6}" type="datetimeFigureOut">
              <a:rPr lang="hr-HR" smtClean="0"/>
              <a:t>14.1.2022.</a:t>
            </a:fld>
            <a:endParaRPr lang="hr-HR"/>
          </a:p>
        </p:txBody>
      </p:sp>
      <p:sp>
        <p:nvSpPr>
          <p:cNvPr id="3" name="Rezervirano mjesto podnožja 2">
            <a:extLst>
              <a:ext uri="{FF2B5EF4-FFF2-40B4-BE49-F238E27FC236}">
                <a16:creationId xmlns:a16="http://schemas.microsoft.com/office/drawing/2014/main" id="{341AC186-B3AC-4F71-A187-F2B554A9DB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>
            <a:extLst>
              <a:ext uri="{FF2B5EF4-FFF2-40B4-BE49-F238E27FC236}">
                <a16:creationId xmlns:a16="http://schemas.microsoft.com/office/drawing/2014/main" id="{5BC7BC0C-C79E-42AE-A0B3-93ED92E6A7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51F9F3-518A-415D-AD06-D496FC0FA6E3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9797173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111A179-6343-4818-AC90-71BA4B8017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6DBB2489-BBD6-4035-900D-4AC6240289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7E7F8BF4-25C8-4C0B-9E61-88244649B0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1D031E51-FE0D-4720-B78B-DED7915DB3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B5D8A-B03E-43CD-8AF8-7E010684D8B6}" type="datetimeFigureOut">
              <a:rPr lang="hr-HR" smtClean="0"/>
              <a:t>14.1.2022.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F00DB052-3A86-46F4-B40E-D20AB980C7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4194A0FF-A787-4B4E-87F8-9434A4A457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51F9F3-518A-415D-AD06-D496FC0FA6E3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0202919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D6919C5-D4C1-480B-A97E-C2D8CD73A6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like 2">
            <a:extLst>
              <a:ext uri="{FF2B5EF4-FFF2-40B4-BE49-F238E27FC236}">
                <a16:creationId xmlns:a16="http://schemas.microsoft.com/office/drawing/2014/main" id="{C0E3F31D-7E19-4FCA-B623-D3856A789DE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2437A13D-2C5D-46F6-B5AF-7658D54C5B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4737C142-4CBA-4752-AFC1-6004CF759B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B5D8A-B03E-43CD-8AF8-7E010684D8B6}" type="datetimeFigureOut">
              <a:rPr lang="hr-HR" smtClean="0"/>
              <a:t>14.1.2022.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654EC84C-F67E-4304-A6AF-7904A367C5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A99EF4B3-80B7-440C-BCD5-9F7F0E7A44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51F9F3-518A-415D-AD06-D496FC0FA6E3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4230245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naslova 1">
            <a:extLst>
              <a:ext uri="{FF2B5EF4-FFF2-40B4-BE49-F238E27FC236}">
                <a16:creationId xmlns:a16="http://schemas.microsoft.com/office/drawing/2014/main" id="{73D5BBCC-0CD8-42AA-BBC0-82BA931348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D83151A0-7ECC-419E-AD7C-0EBE80F38F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F5F5DFC6-0EE3-43C9-8BF8-C1B96D91801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6B5D8A-B03E-43CD-8AF8-7E010684D8B6}" type="datetimeFigureOut">
              <a:rPr lang="hr-HR" smtClean="0"/>
              <a:t>14.1.2022.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887D90E7-EDA1-494F-AAB2-7509EC89B25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05787E0D-8D3F-4023-B230-2EEAAE1789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51F9F3-518A-415D-AD06-D496FC0FA6E3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4143094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2.mp4"/><Relationship Id="rId7" Type="http://schemas.openxmlformats.org/officeDocument/2006/relationships/image" Target="../media/image2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5.png"/><Relationship Id="rId4" Type="http://schemas.openxmlformats.org/officeDocument/2006/relationships/video" Target="../media/media2.mp4"/><Relationship Id="rId9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6.jp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35.jpg"/><Relationship Id="rId5" Type="http://schemas.openxmlformats.org/officeDocument/2006/relationships/image" Target="../media/image34.jpg"/><Relationship Id="rId4" Type="http://schemas.openxmlformats.org/officeDocument/2006/relationships/image" Target="../media/image3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39.jpg"/><Relationship Id="rId5" Type="http://schemas.openxmlformats.org/officeDocument/2006/relationships/image" Target="../media/image38.jpg"/><Relationship Id="rId4" Type="http://schemas.openxmlformats.org/officeDocument/2006/relationships/image" Target="../media/image37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3.jp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42.jpg"/><Relationship Id="rId5" Type="http://schemas.openxmlformats.org/officeDocument/2006/relationships/image" Target="../media/image41.jpg"/><Relationship Id="rId4" Type="http://schemas.openxmlformats.org/officeDocument/2006/relationships/image" Target="../media/image40.jpg"/><Relationship Id="rId9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8.jp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g"/><Relationship Id="rId9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4.png"/><Relationship Id="rId5" Type="http://schemas.openxmlformats.org/officeDocument/2006/relationships/image" Target="../media/image50.jpg"/><Relationship Id="rId4" Type="http://schemas.openxmlformats.org/officeDocument/2006/relationships/notesSlide" Target="../notesSlides/notesSlide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4.jpeg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53.jpg"/><Relationship Id="rId5" Type="http://schemas.openxmlformats.org/officeDocument/2006/relationships/image" Target="../media/image52.jpg"/><Relationship Id="rId4" Type="http://schemas.openxmlformats.org/officeDocument/2006/relationships/image" Target="../media/image51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7.jpg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56.png"/><Relationship Id="rId5" Type="http://schemas.openxmlformats.org/officeDocument/2006/relationships/image" Target="../media/image55.jp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carnet-my.sharepoint.com/:w:/g/personal/branka_marcelic-panjak_skole_hr/ETt3moRvIU9ChIQwQXKk7GEB2Xsi1TFerGI2TbaMP21cdw?e=iRinjt" TargetMode="External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hyperlink" Target="https://create.kahoot.it/details/b861f0e4-90a3-4683-ba72-52501503803b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4.png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.jpe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5.jp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slideLayout" Target="../slideLayouts/slideLayout2.xml"/><Relationship Id="rId7" Type="http://schemas.openxmlformats.org/officeDocument/2006/relationships/diagramLayout" Target="../diagrams/layout1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diagramData" Target="../diagrams/data1.xml"/><Relationship Id="rId11" Type="http://schemas.openxmlformats.org/officeDocument/2006/relationships/image" Target="../media/image4.png"/><Relationship Id="rId5" Type="http://schemas.openxmlformats.org/officeDocument/2006/relationships/image" Target="../media/image18.jpeg"/><Relationship Id="rId10" Type="http://schemas.microsoft.com/office/2007/relationships/diagramDrawing" Target="../diagrams/drawing1.xml"/><Relationship Id="rId4" Type="http://schemas.openxmlformats.org/officeDocument/2006/relationships/image" Target="../media/image17.jpg"/><Relationship Id="rId9" Type="http://schemas.openxmlformats.org/officeDocument/2006/relationships/diagramColors" Target="../diagrams/colors1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10" Type="http://schemas.openxmlformats.org/officeDocument/2006/relationships/image" Target="../media/image4.png"/><Relationship Id="rId4" Type="http://schemas.openxmlformats.org/officeDocument/2006/relationships/diagramData" Target="../diagrams/data2.xml"/><Relationship Id="rId9" Type="http://schemas.openxmlformats.org/officeDocument/2006/relationships/image" Target="../media/image25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28.jpeg"/><Relationship Id="rId5" Type="http://schemas.openxmlformats.org/officeDocument/2006/relationships/image" Target="../media/image27.jpg"/><Relationship Id="rId4" Type="http://schemas.openxmlformats.org/officeDocument/2006/relationships/image" Target="../media/image26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1.jp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30.jpeg"/><Relationship Id="rId5" Type="http://schemas.openxmlformats.org/officeDocument/2006/relationships/image" Target="../media/image29.jp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2475710" y="571361"/>
            <a:ext cx="11427832" cy="1949757"/>
          </a:xfrm>
        </p:spPr>
        <p:txBody>
          <a:bodyPr>
            <a:normAutofit/>
          </a:bodyPr>
          <a:lstStyle/>
          <a:p>
            <a:r>
              <a:rPr lang="hr-HR" b="1" dirty="0"/>
              <a:t>      </a:t>
            </a:r>
            <a:r>
              <a:rPr lang="hr-HR" sz="6700" b="1" dirty="0"/>
              <a:t>DEUTSCH</a:t>
            </a:r>
            <a:r>
              <a:rPr lang="hr-HR" sz="6700" b="1" dirty="0">
                <a:solidFill>
                  <a:srgbClr val="FF0000"/>
                </a:solidFill>
              </a:rPr>
              <a:t>SPRACHIGE </a:t>
            </a:r>
            <a:br>
              <a:rPr lang="hr-HR" sz="6700" b="1" dirty="0">
                <a:solidFill>
                  <a:srgbClr val="FF0000"/>
                </a:solidFill>
              </a:rPr>
            </a:br>
            <a:r>
              <a:rPr lang="hr-HR" sz="6700" b="1" dirty="0">
                <a:solidFill>
                  <a:srgbClr val="FFFF00"/>
                </a:solidFill>
              </a:rPr>
              <a:t>LÄNDER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8675" y="3389737"/>
            <a:ext cx="4223325" cy="253399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30" y="3476026"/>
            <a:ext cx="4192496" cy="2468999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8" name="TextBox 7"/>
          <p:cNvSpPr txBox="1"/>
          <p:nvPr/>
        </p:nvSpPr>
        <p:spPr>
          <a:xfrm>
            <a:off x="251953" y="6003524"/>
            <a:ext cx="32327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4000" dirty="0">
                <a:solidFill>
                  <a:srgbClr val="FFFF00"/>
                </a:solidFill>
              </a:rPr>
              <a:t>ÖSTERREICH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507345" y="6012820"/>
            <a:ext cx="32419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4000" dirty="0">
                <a:solidFill>
                  <a:srgbClr val="FFFF00"/>
                </a:solidFill>
              </a:rPr>
              <a:t>DIE SCHWEIZ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250882" y="6003524"/>
            <a:ext cx="35652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4000" dirty="0">
                <a:solidFill>
                  <a:srgbClr val="FFFF00"/>
                </a:solidFill>
              </a:rPr>
              <a:t>DEUTSCHLAND</a:t>
            </a:r>
          </a:p>
        </p:txBody>
      </p:sp>
      <p:pic>
        <p:nvPicPr>
          <p:cNvPr id="11" name="Picture 8">
            <a:extLst>
              <a:ext uri="{FF2B5EF4-FFF2-40B4-BE49-F238E27FC236}">
                <a16:creationId xmlns:a16="http://schemas.microsoft.com/office/drawing/2014/main" id="{2DDD4B43-A98F-437D-B8D7-8769AF17BB0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2076" y="2875732"/>
            <a:ext cx="3048000" cy="304800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3" name="Snimljeni zvuk">
            <a:hlinkClick r:id="" action="ppaction://media"/>
            <a:extLst>
              <a:ext uri="{FF2B5EF4-FFF2-40B4-BE49-F238E27FC236}">
                <a16:creationId xmlns:a16="http://schemas.microsoft.com/office/drawing/2014/main" id="{92F1A41C-E887-4981-A414-3A039179C2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43811" y="1819323"/>
            <a:ext cx="487363" cy="487363"/>
          </a:xfrm>
          <a:prstGeom prst="rect">
            <a:avLst/>
          </a:prstGeom>
        </p:spPr>
      </p:pic>
      <p:pic>
        <p:nvPicPr>
          <p:cNvPr id="3" name="Deutschprachigen Laender_Trim">
            <a:hlinkClick r:id="" action="ppaction://media"/>
            <a:extLst>
              <a:ext uri="{FF2B5EF4-FFF2-40B4-BE49-F238E27FC236}">
                <a16:creationId xmlns:a16="http://schemas.microsoft.com/office/drawing/2014/main" id="{CADC9982-5B35-47C2-8B6D-2BA600FA4361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090589" y="447723"/>
            <a:ext cx="3657600" cy="27432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Jednakokračni trokut 3">
            <a:extLst>
              <a:ext uri="{FF2B5EF4-FFF2-40B4-BE49-F238E27FC236}">
                <a16:creationId xmlns:a16="http://schemas.microsoft.com/office/drawing/2014/main" id="{6F4A0194-32D0-4E45-AFE9-FBC886553EFE}"/>
              </a:ext>
            </a:extLst>
          </p:cNvPr>
          <p:cNvSpPr/>
          <p:nvPr/>
        </p:nvSpPr>
        <p:spPr>
          <a:xfrm rot="5400000">
            <a:off x="9658595" y="1575642"/>
            <a:ext cx="749808" cy="487363"/>
          </a:xfrm>
          <a:prstGeom prst="triangl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299403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25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50" accel="100000" fill="hold">
                                          <p:stCondLst>
                                            <p:cond delay="22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25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" accel="100000" fill="hold">
                                          <p:stCondLst>
                                            <p:cond delay="2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25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50" accel="100000" fill="hold">
                                          <p:stCondLst>
                                            <p:cond delay="22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312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7234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video>
              <p:cMediaNode vol="80000">
                <p:cTn id="74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10" grpId="0"/>
      <p:bldP spid="12" grpId="0"/>
      <p:bldP spid="4" grpId="0" animBg="1"/>
      <p:bldP spid="4" grpId="1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7200" b="1" dirty="0">
                <a:solidFill>
                  <a:srgbClr val="FFFF00"/>
                </a:solidFill>
              </a:rPr>
              <a:t>STÄDTE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7413" y="743577"/>
            <a:ext cx="4823211" cy="2713056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953" y="4416687"/>
            <a:ext cx="4722470" cy="230440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255" y="1475486"/>
            <a:ext cx="4594242" cy="266545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2107" y="3872775"/>
            <a:ext cx="4702628" cy="264227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738365" y="6209881"/>
            <a:ext cx="11656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200" dirty="0">
                <a:solidFill>
                  <a:srgbClr val="FFFF00"/>
                </a:solidFill>
              </a:rPr>
              <a:t>GRAZ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94304" y="3466682"/>
            <a:ext cx="24216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600" dirty="0">
                <a:solidFill>
                  <a:srgbClr val="FFFF00"/>
                </a:solidFill>
              </a:rPr>
              <a:t>SALZBURG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631913" y="2783393"/>
            <a:ext cx="20599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600" dirty="0">
                <a:solidFill>
                  <a:srgbClr val="FFFF00"/>
                </a:solidFill>
              </a:rPr>
              <a:t>BREGENZ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19174" y="3808326"/>
            <a:ext cx="18187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600" dirty="0">
                <a:solidFill>
                  <a:srgbClr val="FFFF00"/>
                </a:solidFill>
              </a:rPr>
              <a:t>LINZ</a:t>
            </a:r>
          </a:p>
        </p:txBody>
      </p:sp>
      <p:pic>
        <p:nvPicPr>
          <p:cNvPr id="3" name="Snimljeni zvuk">
            <a:hlinkClick r:id="" action="ppaction://media"/>
            <a:extLst>
              <a:ext uri="{FF2B5EF4-FFF2-40B4-BE49-F238E27FC236}">
                <a16:creationId xmlns:a16="http://schemas.microsoft.com/office/drawing/2014/main" id="{E6D1C46B-0532-4C10-B4E2-44F53208B0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080060" y="43294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3938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6600" dirty="0">
                <a:solidFill>
                  <a:schemeClr val="accent6">
                    <a:lumMod val="75000"/>
                  </a:schemeClr>
                </a:solidFill>
              </a:rPr>
              <a:t>FLÜSSE UND GEBIRGE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 err="1"/>
              <a:t>Der</a:t>
            </a:r>
            <a:r>
              <a:rPr lang="hr-HR" dirty="0"/>
              <a:t> </a:t>
            </a:r>
            <a:r>
              <a:rPr lang="hr-HR" dirty="0" err="1"/>
              <a:t>größte</a:t>
            </a:r>
            <a:r>
              <a:rPr lang="hr-HR" dirty="0"/>
              <a:t> </a:t>
            </a:r>
            <a:r>
              <a:rPr lang="hr-HR" dirty="0" err="1"/>
              <a:t>See</a:t>
            </a:r>
            <a:r>
              <a:rPr lang="hr-HR" dirty="0"/>
              <a:t> </a:t>
            </a:r>
            <a:r>
              <a:rPr lang="hr-HR" dirty="0" err="1"/>
              <a:t>ist</a:t>
            </a:r>
            <a:r>
              <a:rPr lang="hr-HR" dirty="0"/>
              <a:t> </a:t>
            </a:r>
            <a:r>
              <a:rPr lang="hr-HR" b="1" dirty="0" err="1"/>
              <a:t>der</a:t>
            </a:r>
            <a:r>
              <a:rPr lang="hr-HR" b="1" dirty="0"/>
              <a:t> </a:t>
            </a:r>
            <a:r>
              <a:rPr lang="hr-HR" b="1" dirty="0" err="1"/>
              <a:t>Neusiedlersee</a:t>
            </a:r>
            <a:r>
              <a:rPr lang="hr-HR" dirty="0"/>
              <a:t>.</a:t>
            </a:r>
          </a:p>
          <a:p>
            <a:r>
              <a:rPr lang="hr-HR" dirty="0" err="1"/>
              <a:t>Der</a:t>
            </a:r>
            <a:r>
              <a:rPr lang="hr-HR" dirty="0"/>
              <a:t> </a:t>
            </a:r>
            <a:r>
              <a:rPr lang="hr-HR" dirty="0" err="1"/>
              <a:t>längste</a:t>
            </a:r>
            <a:r>
              <a:rPr lang="hr-HR" dirty="0"/>
              <a:t> </a:t>
            </a:r>
            <a:r>
              <a:rPr lang="hr-HR" dirty="0" err="1"/>
              <a:t>Fluß</a:t>
            </a:r>
            <a:r>
              <a:rPr lang="hr-HR" dirty="0"/>
              <a:t> </a:t>
            </a:r>
            <a:r>
              <a:rPr lang="hr-HR" dirty="0" err="1"/>
              <a:t>ist</a:t>
            </a:r>
            <a:r>
              <a:rPr lang="hr-HR" dirty="0"/>
              <a:t> </a:t>
            </a:r>
            <a:r>
              <a:rPr lang="hr-HR" b="1" dirty="0" err="1"/>
              <a:t>die</a:t>
            </a:r>
            <a:r>
              <a:rPr lang="hr-HR" b="1" dirty="0"/>
              <a:t> </a:t>
            </a:r>
            <a:r>
              <a:rPr lang="hr-HR" b="1" dirty="0" err="1"/>
              <a:t>Donau</a:t>
            </a:r>
            <a:r>
              <a:rPr lang="hr-HR" b="1" dirty="0"/>
              <a:t>.</a:t>
            </a:r>
          </a:p>
          <a:p>
            <a:r>
              <a:rPr lang="hr-HR" dirty="0" err="1"/>
              <a:t>Der</a:t>
            </a:r>
            <a:r>
              <a:rPr lang="hr-HR" dirty="0"/>
              <a:t> </a:t>
            </a:r>
            <a:r>
              <a:rPr lang="hr-HR" dirty="0" err="1"/>
              <a:t>höchste</a:t>
            </a:r>
            <a:r>
              <a:rPr lang="hr-HR" dirty="0"/>
              <a:t> </a:t>
            </a:r>
            <a:r>
              <a:rPr lang="hr-HR" dirty="0" err="1"/>
              <a:t>Berg</a:t>
            </a:r>
            <a:r>
              <a:rPr lang="hr-HR" dirty="0"/>
              <a:t> </a:t>
            </a:r>
            <a:r>
              <a:rPr lang="hr-HR" dirty="0" err="1"/>
              <a:t>heißt</a:t>
            </a:r>
            <a:r>
              <a:rPr lang="hr-HR" dirty="0"/>
              <a:t> </a:t>
            </a:r>
          </a:p>
          <a:p>
            <a:pPr marL="0" indent="0">
              <a:buNone/>
            </a:pPr>
            <a:r>
              <a:rPr lang="hr-HR" dirty="0"/>
              <a:t>   </a:t>
            </a:r>
            <a:r>
              <a:rPr lang="hr-HR" b="1" dirty="0" err="1"/>
              <a:t>der</a:t>
            </a:r>
            <a:r>
              <a:rPr lang="hr-HR" b="1" dirty="0"/>
              <a:t> </a:t>
            </a:r>
            <a:r>
              <a:rPr lang="hr-HR" b="1" dirty="0" err="1"/>
              <a:t>Großglockner</a:t>
            </a:r>
            <a:endParaRPr lang="hr-HR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256" y="4167564"/>
            <a:ext cx="3737986" cy="252047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7560" y="3972699"/>
            <a:ext cx="4874850" cy="276376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4602" y="1299064"/>
            <a:ext cx="4572000" cy="257175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7" name="Snimljeni zvuk">
            <a:hlinkClick r:id="" action="ppaction://media"/>
            <a:extLst>
              <a:ext uri="{FF2B5EF4-FFF2-40B4-BE49-F238E27FC236}">
                <a16:creationId xmlns:a16="http://schemas.microsoft.com/office/drawing/2014/main" id="{E7CEA4E2-7659-4DDD-B691-AAB6FDFD0B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107156" y="30063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453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42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7200" b="1" dirty="0">
                <a:solidFill>
                  <a:srgbClr val="FFC000"/>
                </a:solidFill>
              </a:rPr>
              <a:t>SPEZIALITÄTEN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 err="1"/>
              <a:t>Sachertorte</a:t>
            </a:r>
            <a:endParaRPr lang="hr-HR" dirty="0"/>
          </a:p>
          <a:p>
            <a:r>
              <a:rPr lang="hr-HR" dirty="0" err="1"/>
              <a:t>Wiener</a:t>
            </a:r>
            <a:r>
              <a:rPr lang="hr-HR" dirty="0"/>
              <a:t> </a:t>
            </a:r>
            <a:r>
              <a:rPr lang="hr-HR" dirty="0" err="1"/>
              <a:t>Schnitzel</a:t>
            </a:r>
            <a:endParaRPr lang="hr-HR" dirty="0"/>
          </a:p>
          <a:p>
            <a:r>
              <a:rPr lang="hr-HR" dirty="0" err="1"/>
              <a:t>Zwetschkenknödel</a:t>
            </a:r>
            <a:endParaRPr lang="hr-HR" dirty="0"/>
          </a:p>
          <a:p>
            <a:r>
              <a:rPr lang="hr-HR" dirty="0" err="1"/>
              <a:t>Apfelstrudel</a:t>
            </a:r>
            <a:endParaRPr lang="hr-HR" dirty="0"/>
          </a:p>
          <a:p>
            <a:r>
              <a:rPr lang="hr-HR" dirty="0" err="1"/>
              <a:t>Mozartkugeln</a:t>
            </a:r>
            <a:endParaRPr lang="hr-HR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0980" y="213527"/>
            <a:ext cx="4545204" cy="340890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2960" y="2505074"/>
            <a:ext cx="2826527" cy="21171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6778" y="3858567"/>
            <a:ext cx="3889503" cy="259718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449" y="4316739"/>
            <a:ext cx="3667649" cy="246087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2581" y="4950912"/>
            <a:ext cx="2835170" cy="163138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0" name="Snimljeni zvuk">
            <a:hlinkClick r:id="" action="ppaction://media"/>
            <a:extLst>
              <a:ext uri="{FF2B5EF4-FFF2-40B4-BE49-F238E27FC236}">
                <a16:creationId xmlns:a16="http://schemas.microsoft.com/office/drawing/2014/main" id="{DEE31AFA-1130-46EB-9C92-4E8642A2DCE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564914" y="54054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8335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75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7200" b="1" dirty="0">
                <a:solidFill>
                  <a:srgbClr val="0070C0"/>
                </a:solidFill>
              </a:rPr>
              <a:t>DIE SCHWEIZ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28635" y="1885915"/>
            <a:ext cx="10515600" cy="4351338"/>
          </a:xfrm>
        </p:spPr>
        <p:txBody>
          <a:bodyPr/>
          <a:lstStyle/>
          <a:p>
            <a:pPr>
              <a:buFont typeface="Wingdings" panose="05000000000000000000" pitchFamily="2" charset="2"/>
              <a:buChar char="ü"/>
            </a:pPr>
            <a:r>
              <a:rPr lang="hr-HR" dirty="0"/>
              <a:t> </a:t>
            </a:r>
            <a:r>
              <a:rPr lang="hr-HR" dirty="0" err="1"/>
              <a:t>Die</a:t>
            </a:r>
            <a:r>
              <a:rPr lang="hr-HR" dirty="0"/>
              <a:t> </a:t>
            </a:r>
            <a:r>
              <a:rPr lang="hr-HR" dirty="0" err="1"/>
              <a:t>Schweit</a:t>
            </a:r>
            <a:r>
              <a:rPr lang="hr-HR" dirty="0"/>
              <a:t> </a:t>
            </a:r>
            <a:r>
              <a:rPr lang="hr-HR" dirty="0" err="1"/>
              <a:t>liegt</a:t>
            </a:r>
            <a:r>
              <a:rPr lang="hr-HR" dirty="0"/>
              <a:t> </a:t>
            </a:r>
            <a:r>
              <a:rPr lang="hr-HR" dirty="0" err="1"/>
              <a:t>in</a:t>
            </a:r>
            <a:r>
              <a:rPr lang="hr-HR" dirty="0"/>
              <a:t> </a:t>
            </a:r>
            <a:r>
              <a:rPr lang="hr-HR" dirty="0" err="1"/>
              <a:t>Mitteleuropa</a:t>
            </a:r>
            <a:endParaRPr lang="hr-HR" dirty="0"/>
          </a:p>
          <a:p>
            <a:pPr>
              <a:buFont typeface="Wingdings" panose="05000000000000000000" pitchFamily="2" charset="2"/>
              <a:buChar char="ü"/>
            </a:pPr>
            <a:r>
              <a:rPr lang="hr-HR" dirty="0"/>
              <a:t>Es </a:t>
            </a:r>
            <a:r>
              <a:rPr lang="hr-HR" dirty="0" err="1"/>
              <a:t>hat</a:t>
            </a:r>
            <a:r>
              <a:rPr lang="hr-HR" dirty="0"/>
              <a:t> </a:t>
            </a:r>
            <a:r>
              <a:rPr lang="hr-HR" dirty="0" err="1"/>
              <a:t>etwa</a:t>
            </a:r>
            <a:r>
              <a:rPr lang="hr-HR" dirty="0"/>
              <a:t> 8 </a:t>
            </a:r>
            <a:r>
              <a:rPr lang="hr-HR" dirty="0" err="1"/>
              <a:t>Millionen</a:t>
            </a:r>
            <a:r>
              <a:rPr lang="hr-HR" dirty="0"/>
              <a:t> </a:t>
            </a:r>
            <a:r>
              <a:rPr lang="hr-HR" dirty="0" err="1"/>
              <a:t>Einwohner</a:t>
            </a:r>
            <a:endParaRPr lang="hr-HR" dirty="0"/>
          </a:p>
          <a:p>
            <a:pPr>
              <a:buFont typeface="Wingdings" panose="05000000000000000000" pitchFamily="2" charset="2"/>
              <a:buChar char="ü"/>
            </a:pPr>
            <a:r>
              <a:rPr lang="hr-HR" dirty="0" err="1"/>
              <a:t>Die</a:t>
            </a:r>
            <a:r>
              <a:rPr lang="hr-HR" dirty="0"/>
              <a:t> </a:t>
            </a:r>
            <a:r>
              <a:rPr lang="hr-HR" dirty="0" err="1"/>
              <a:t>Hauptstadt</a:t>
            </a:r>
            <a:r>
              <a:rPr lang="hr-HR" dirty="0"/>
              <a:t> </a:t>
            </a:r>
            <a:r>
              <a:rPr lang="hr-HR" dirty="0" err="1"/>
              <a:t>ist</a:t>
            </a:r>
            <a:r>
              <a:rPr lang="hr-HR" dirty="0"/>
              <a:t> Bern.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hr-HR" dirty="0" err="1"/>
              <a:t>Die</a:t>
            </a:r>
            <a:r>
              <a:rPr lang="hr-HR" dirty="0"/>
              <a:t> </a:t>
            </a:r>
            <a:r>
              <a:rPr lang="hr-HR" dirty="0" err="1"/>
              <a:t>Schweiz</a:t>
            </a:r>
            <a:r>
              <a:rPr lang="hr-HR" dirty="0"/>
              <a:t> </a:t>
            </a:r>
            <a:r>
              <a:rPr lang="hr-HR" dirty="0" err="1"/>
              <a:t>besteht</a:t>
            </a:r>
            <a:r>
              <a:rPr lang="hr-HR" dirty="0"/>
              <a:t> </a:t>
            </a:r>
            <a:r>
              <a:rPr lang="hr-HR" dirty="0" err="1"/>
              <a:t>aus</a:t>
            </a:r>
            <a:r>
              <a:rPr lang="hr-HR" dirty="0"/>
              <a:t> </a:t>
            </a:r>
            <a:r>
              <a:rPr lang="hr-HR" dirty="0">
                <a:solidFill>
                  <a:srgbClr val="FF0000"/>
                </a:solidFill>
              </a:rPr>
              <a:t>26 </a:t>
            </a:r>
            <a:r>
              <a:rPr lang="hr-HR" dirty="0" err="1">
                <a:solidFill>
                  <a:srgbClr val="FF0000"/>
                </a:solidFill>
              </a:rPr>
              <a:t>Kantonen</a:t>
            </a:r>
            <a:r>
              <a:rPr lang="hr-HR" dirty="0">
                <a:solidFill>
                  <a:srgbClr val="FF0000"/>
                </a:solidFill>
              </a:rPr>
              <a:t>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hr-HR" dirty="0"/>
              <a:t>Es </a:t>
            </a:r>
            <a:r>
              <a:rPr lang="hr-HR" dirty="0" err="1"/>
              <a:t>gibt</a:t>
            </a:r>
            <a:r>
              <a:rPr lang="hr-HR" dirty="0"/>
              <a:t> 4 </a:t>
            </a:r>
            <a:r>
              <a:rPr lang="hr-HR" dirty="0" err="1"/>
              <a:t>Landessprachen</a:t>
            </a:r>
            <a:r>
              <a:rPr lang="hr-HR" dirty="0"/>
              <a:t>:</a:t>
            </a:r>
          </a:p>
          <a:p>
            <a:pPr marL="0" indent="0">
              <a:buNone/>
            </a:pPr>
            <a:r>
              <a:rPr lang="hr-HR" dirty="0"/>
              <a:t>    </a:t>
            </a:r>
            <a:r>
              <a:rPr lang="hr-HR" dirty="0" err="1">
                <a:solidFill>
                  <a:srgbClr val="FF0000"/>
                </a:solidFill>
              </a:rPr>
              <a:t>Deutsch</a:t>
            </a:r>
            <a:r>
              <a:rPr lang="hr-HR" dirty="0">
                <a:solidFill>
                  <a:srgbClr val="FF0000"/>
                </a:solidFill>
              </a:rPr>
              <a:t>, </a:t>
            </a:r>
            <a:r>
              <a:rPr lang="hr-HR" dirty="0" err="1">
                <a:solidFill>
                  <a:srgbClr val="FF0000"/>
                </a:solidFill>
              </a:rPr>
              <a:t>Französisch</a:t>
            </a:r>
            <a:r>
              <a:rPr lang="hr-HR" dirty="0">
                <a:solidFill>
                  <a:srgbClr val="FF0000"/>
                </a:solidFill>
              </a:rPr>
              <a:t>, </a:t>
            </a:r>
            <a:r>
              <a:rPr lang="hr-HR" dirty="0" err="1">
                <a:solidFill>
                  <a:srgbClr val="FF0000"/>
                </a:solidFill>
              </a:rPr>
              <a:t>Italienisch</a:t>
            </a:r>
            <a:r>
              <a:rPr lang="hr-HR" dirty="0">
                <a:solidFill>
                  <a:srgbClr val="FF0000"/>
                </a:solidFill>
              </a:rPr>
              <a:t> </a:t>
            </a:r>
            <a:r>
              <a:rPr lang="hr-HR" dirty="0" err="1">
                <a:solidFill>
                  <a:srgbClr val="FF0000"/>
                </a:solidFill>
              </a:rPr>
              <a:t>und</a:t>
            </a:r>
            <a:endParaRPr lang="hr-HR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hr-HR" dirty="0">
                <a:solidFill>
                  <a:srgbClr val="FF0000"/>
                </a:solidFill>
              </a:rPr>
              <a:t>    </a:t>
            </a:r>
            <a:r>
              <a:rPr lang="hr-HR" dirty="0" err="1">
                <a:solidFill>
                  <a:srgbClr val="FF0000"/>
                </a:solidFill>
              </a:rPr>
              <a:t>Rätoromanisch</a:t>
            </a:r>
            <a:endParaRPr lang="hr-HR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hr-HR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3989" y="297597"/>
            <a:ext cx="4997172" cy="325951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8038" y="5040215"/>
            <a:ext cx="2321168" cy="154647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3839" y="3627453"/>
            <a:ext cx="2287256" cy="30496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0655" y="4827528"/>
            <a:ext cx="2652765" cy="181443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173" y="5379531"/>
            <a:ext cx="2112099" cy="1478469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9" name="Snimljeni zvuk">
            <a:hlinkClick r:id="" action="ppaction://media"/>
            <a:extLst>
              <a:ext uri="{FF2B5EF4-FFF2-40B4-BE49-F238E27FC236}">
                <a16:creationId xmlns:a16="http://schemas.microsoft.com/office/drawing/2014/main" id="{ACF9FFD7-2065-43FD-805C-E34AA71EAC9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883292" y="97626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427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83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7200" b="1" dirty="0"/>
              <a:t>BERN –DIE HAUPTSTADT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0603" y="1537399"/>
            <a:ext cx="7025805" cy="4391128"/>
          </a:xfrm>
        </p:spPr>
      </p:pic>
      <p:sp>
        <p:nvSpPr>
          <p:cNvPr id="5" name="TextBox 4"/>
          <p:cNvSpPr txBox="1"/>
          <p:nvPr/>
        </p:nvSpPr>
        <p:spPr>
          <a:xfrm>
            <a:off x="763674" y="2069961"/>
            <a:ext cx="4260501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3600" dirty="0" err="1"/>
              <a:t>Die</a:t>
            </a:r>
            <a:r>
              <a:rPr lang="hr-HR" sz="3600" dirty="0"/>
              <a:t> </a:t>
            </a:r>
            <a:r>
              <a:rPr lang="hr-HR" sz="3600" dirty="0" err="1"/>
              <a:t>Landessprache</a:t>
            </a:r>
            <a:r>
              <a:rPr lang="hr-HR" sz="3600" dirty="0"/>
              <a:t> </a:t>
            </a:r>
            <a:r>
              <a:rPr lang="hr-HR" sz="3600" dirty="0" err="1"/>
              <a:t>in</a:t>
            </a:r>
            <a:r>
              <a:rPr lang="hr-HR" sz="3600" dirty="0"/>
              <a:t> Bern </a:t>
            </a:r>
            <a:r>
              <a:rPr lang="hr-HR" sz="3600" dirty="0" err="1"/>
              <a:t>ist</a:t>
            </a:r>
            <a:r>
              <a:rPr lang="hr-HR" sz="3600" dirty="0"/>
              <a:t> </a:t>
            </a:r>
            <a:r>
              <a:rPr lang="hr-HR" sz="3600" dirty="0" err="1"/>
              <a:t>Deutsch</a:t>
            </a:r>
            <a:endParaRPr lang="hr-HR" sz="3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3600" dirty="0" err="1"/>
              <a:t>Die</a:t>
            </a:r>
            <a:r>
              <a:rPr lang="hr-HR" sz="3600" dirty="0"/>
              <a:t> </a:t>
            </a:r>
            <a:r>
              <a:rPr lang="hr-HR" sz="3600" dirty="0" err="1"/>
              <a:t>Altstadt</a:t>
            </a:r>
            <a:r>
              <a:rPr lang="hr-HR" sz="3600" dirty="0"/>
              <a:t> </a:t>
            </a:r>
            <a:r>
              <a:rPr lang="hr-HR" sz="3600" dirty="0" err="1"/>
              <a:t>ist</a:t>
            </a:r>
            <a:r>
              <a:rPr lang="hr-HR" sz="3600" dirty="0"/>
              <a:t> </a:t>
            </a:r>
            <a:r>
              <a:rPr lang="hr-HR" sz="3600" dirty="0" err="1"/>
              <a:t>ein</a:t>
            </a:r>
            <a:r>
              <a:rPr lang="hr-HR" sz="3600" dirty="0"/>
              <a:t> </a:t>
            </a:r>
            <a:r>
              <a:rPr lang="hr-HR" sz="3600" dirty="0" err="1"/>
              <a:t>Weltkulturerbe</a:t>
            </a:r>
            <a:r>
              <a:rPr lang="hr-HR" sz="3600" dirty="0"/>
              <a:t> </a:t>
            </a:r>
            <a:r>
              <a:rPr lang="hr-HR" sz="3600" dirty="0" err="1"/>
              <a:t>der</a:t>
            </a:r>
            <a:endParaRPr lang="hr-HR" sz="3600" dirty="0"/>
          </a:p>
          <a:p>
            <a:r>
              <a:rPr lang="hr-HR" sz="3600" dirty="0"/>
              <a:t>   UNESCO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hr-HR" sz="3600" dirty="0"/>
              <a:t>Es </a:t>
            </a:r>
            <a:r>
              <a:rPr lang="hr-HR" sz="3600" dirty="0" err="1"/>
              <a:t>liegt</a:t>
            </a:r>
            <a:r>
              <a:rPr lang="hr-HR" sz="3600" dirty="0"/>
              <a:t> </a:t>
            </a:r>
            <a:r>
              <a:rPr lang="hr-HR" sz="3600" dirty="0" err="1"/>
              <a:t>an</a:t>
            </a:r>
            <a:r>
              <a:rPr lang="hr-HR" sz="3600" dirty="0"/>
              <a:t> </a:t>
            </a:r>
            <a:r>
              <a:rPr lang="hr-HR" sz="3600" dirty="0" err="1"/>
              <a:t>der</a:t>
            </a:r>
            <a:r>
              <a:rPr lang="hr-HR" sz="3600" dirty="0"/>
              <a:t>     </a:t>
            </a:r>
            <a:r>
              <a:rPr lang="hr-HR" sz="3600" dirty="0" err="1"/>
              <a:t>Aare</a:t>
            </a:r>
            <a:endParaRPr lang="hr-HR" sz="3600" dirty="0"/>
          </a:p>
          <a:p>
            <a:endParaRPr lang="hr-HR" sz="3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hr-HR" sz="3600" dirty="0"/>
          </a:p>
        </p:txBody>
      </p:sp>
      <p:pic>
        <p:nvPicPr>
          <p:cNvPr id="3" name="Snimljeni zvuk">
            <a:hlinkClick r:id="" action="ppaction://media"/>
            <a:extLst>
              <a:ext uri="{FF2B5EF4-FFF2-40B4-BE49-F238E27FC236}">
                <a16:creationId xmlns:a16="http://schemas.microsoft.com/office/drawing/2014/main" id="{307AAFC2-9669-422E-B91D-431024641CB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220325" y="68579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288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6600" dirty="0">
                <a:solidFill>
                  <a:schemeClr val="accent1">
                    <a:lumMod val="75000"/>
                  </a:schemeClr>
                </a:solidFill>
              </a:rPr>
              <a:t>STÄDTE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7784" y="462224"/>
            <a:ext cx="4943324" cy="2780620"/>
          </a:xfrm>
        </p:spPr>
      </p:pic>
      <p:sp>
        <p:nvSpPr>
          <p:cNvPr id="5" name="TextBox 4"/>
          <p:cNvSpPr txBox="1"/>
          <p:nvPr/>
        </p:nvSpPr>
        <p:spPr>
          <a:xfrm>
            <a:off x="6511331" y="2622620"/>
            <a:ext cx="2491992" cy="6631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600" dirty="0">
                <a:solidFill>
                  <a:srgbClr val="FFFF00"/>
                </a:solidFill>
              </a:rPr>
              <a:t>BASEL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2541" y="3617406"/>
            <a:ext cx="4752870" cy="283363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842928" y="3647551"/>
            <a:ext cx="3064747" cy="6631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600" dirty="0">
                <a:solidFill>
                  <a:srgbClr val="FFFF00"/>
                </a:solidFill>
              </a:rPr>
              <a:t>GENF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510" y="4220308"/>
            <a:ext cx="4572000" cy="223293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125415" y="5908430"/>
            <a:ext cx="29039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600" dirty="0">
                <a:solidFill>
                  <a:srgbClr val="FFFF00"/>
                </a:solidFill>
              </a:rPr>
              <a:t>ST.GALLEN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770" y="1477108"/>
            <a:ext cx="4778163" cy="2357787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964642" y="3135086"/>
            <a:ext cx="23010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600" dirty="0">
                <a:solidFill>
                  <a:srgbClr val="FFFF00"/>
                </a:solidFill>
              </a:rPr>
              <a:t>ZÜRICH</a:t>
            </a:r>
          </a:p>
        </p:txBody>
      </p:sp>
      <p:pic>
        <p:nvPicPr>
          <p:cNvPr id="3" name="Snimljeni zvuk">
            <a:hlinkClick r:id="" action="ppaction://media"/>
            <a:extLst>
              <a:ext uri="{FF2B5EF4-FFF2-40B4-BE49-F238E27FC236}">
                <a16:creationId xmlns:a16="http://schemas.microsoft.com/office/drawing/2014/main" id="{EA396DFF-8F05-4E1C-B047-D09B309CF1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176854" y="48371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9298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6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6000" dirty="0">
                <a:solidFill>
                  <a:schemeClr val="accent1"/>
                </a:solidFill>
              </a:rPr>
              <a:t>…UND NOCH EINIGES…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67059"/>
            <a:ext cx="10515600" cy="4709904"/>
          </a:xfrm>
        </p:spPr>
        <p:txBody>
          <a:bodyPr/>
          <a:lstStyle/>
          <a:p>
            <a:r>
              <a:rPr lang="hr-HR" dirty="0" err="1"/>
              <a:t>Die</a:t>
            </a:r>
            <a:r>
              <a:rPr lang="hr-HR" dirty="0"/>
              <a:t> </a:t>
            </a:r>
            <a:r>
              <a:rPr lang="hr-HR" dirty="0" err="1"/>
              <a:t>Schweiz</a:t>
            </a:r>
            <a:r>
              <a:rPr lang="hr-HR" dirty="0"/>
              <a:t> </a:t>
            </a:r>
            <a:r>
              <a:rPr lang="hr-HR" dirty="0" err="1"/>
              <a:t>hat</a:t>
            </a:r>
            <a:r>
              <a:rPr lang="hr-HR" dirty="0"/>
              <a:t> </a:t>
            </a:r>
            <a:r>
              <a:rPr lang="hr-HR" dirty="0" err="1"/>
              <a:t>große</a:t>
            </a:r>
            <a:r>
              <a:rPr lang="hr-HR" dirty="0"/>
              <a:t> </a:t>
            </a:r>
            <a:r>
              <a:rPr lang="hr-HR" dirty="0" err="1"/>
              <a:t>und</a:t>
            </a:r>
            <a:r>
              <a:rPr lang="hr-HR" dirty="0"/>
              <a:t> </a:t>
            </a:r>
            <a:r>
              <a:rPr lang="hr-HR" dirty="0" err="1"/>
              <a:t>bekannte</a:t>
            </a:r>
            <a:r>
              <a:rPr lang="hr-HR" dirty="0"/>
              <a:t> </a:t>
            </a:r>
            <a:r>
              <a:rPr lang="hr-HR" dirty="0" err="1">
                <a:solidFill>
                  <a:schemeClr val="accent1">
                    <a:lumMod val="75000"/>
                  </a:schemeClr>
                </a:solidFill>
              </a:rPr>
              <a:t>Skigebiete</a:t>
            </a:r>
            <a:r>
              <a:rPr lang="hr-HR" dirty="0">
                <a:solidFill>
                  <a:schemeClr val="accent1">
                    <a:lumMod val="75000"/>
                  </a:schemeClr>
                </a:solidFill>
              </a:rPr>
              <a:t>.</a:t>
            </a:r>
          </a:p>
          <a:p>
            <a:r>
              <a:rPr lang="hr-HR" dirty="0" err="1">
                <a:solidFill>
                  <a:schemeClr val="accent1">
                    <a:lumMod val="75000"/>
                  </a:schemeClr>
                </a:solidFill>
              </a:rPr>
              <a:t>Die</a:t>
            </a:r>
            <a:r>
              <a:rPr lang="hr-HR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hr-HR" dirty="0" err="1">
                <a:solidFill>
                  <a:schemeClr val="accent1">
                    <a:lumMod val="75000"/>
                  </a:schemeClr>
                </a:solidFill>
              </a:rPr>
              <a:t>Dufourspitze</a:t>
            </a:r>
            <a:r>
              <a:rPr lang="hr-HR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hr-HR" dirty="0" err="1"/>
              <a:t>ist</a:t>
            </a:r>
            <a:r>
              <a:rPr lang="hr-HR" dirty="0"/>
              <a:t> </a:t>
            </a:r>
            <a:r>
              <a:rPr lang="hr-HR" dirty="0" err="1"/>
              <a:t>der</a:t>
            </a:r>
            <a:r>
              <a:rPr lang="hr-HR" dirty="0"/>
              <a:t> </a:t>
            </a:r>
            <a:r>
              <a:rPr lang="hr-HR" dirty="0" err="1"/>
              <a:t>höchste</a:t>
            </a:r>
            <a:r>
              <a:rPr lang="hr-HR" dirty="0"/>
              <a:t> </a:t>
            </a:r>
            <a:r>
              <a:rPr lang="hr-HR" dirty="0" err="1"/>
              <a:t>Berg</a:t>
            </a:r>
            <a:r>
              <a:rPr lang="hr-HR" dirty="0"/>
              <a:t> </a:t>
            </a:r>
            <a:r>
              <a:rPr lang="hr-HR" dirty="0" err="1"/>
              <a:t>der</a:t>
            </a:r>
            <a:r>
              <a:rPr lang="hr-HR" dirty="0"/>
              <a:t> </a:t>
            </a:r>
            <a:r>
              <a:rPr lang="hr-HR" dirty="0" err="1"/>
              <a:t>Schweiz</a:t>
            </a:r>
            <a:r>
              <a:rPr lang="hr-HR" dirty="0">
                <a:solidFill>
                  <a:schemeClr val="accent1">
                    <a:lumMod val="75000"/>
                  </a:schemeClr>
                </a:solidFill>
              </a:rPr>
              <a:t>.</a:t>
            </a:r>
          </a:p>
          <a:p>
            <a:r>
              <a:rPr lang="hr-HR" dirty="0"/>
              <a:t>In </a:t>
            </a:r>
            <a:r>
              <a:rPr lang="hr-HR" dirty="0" err="1"/>
              <a:t>Genf</a:t>
            </a:r>
            <a:r>
              <a:rPr lang="hr-HR" dirty="0"/>
              <a:t> </a:t>
            </a:r>
            <a:r>
              <a:rPr lang="hr-HR" dirty="0" err="1"/>
              <a:t>ist</a:t>
            </a:r>
            <a:r>
              <a:rPr lang="hr-HR" dirty="0"/>
              <a:t> </a:t>
            </a:r>
            <a:r>
              <a:rPr lang="hr-HR" dirty="0" err="1"/>
              <a:t>der</a:t>
            </a:r>
            <a:r>
              <a:rPr lang="hr-HR" dirty="0"/>
              <a:t> </a:t>
            </a:r>
            <a:r>
              <a:rPr lang="hr-HR" dirty="0" err="1"/>
              <a:t>Sitz</a:t>
            </a:r>
            <a:r>
              <a:rPr lang="hr-HR" dirty="0"/>
              <a:t> </a:t>
            </a:r>
            <a:r>
              <a:rPr lang="hr-HR" dirty="0" err="1"/>
              <a:t>des</a:t>
            </a:r>
            <a:r>
              <a:rPr lang="hr-HR" dirty="0">
                <a:solidFill>
                  <a:srgbClr val="FF0000"/>
                </a:solidFill>
              </a:rPr>
              <a:t> </a:t>
            </a:r>
            <a:r>
              <a:rPr lang="hr-HR" dirty="0" err="1">
                <a:solidFill>
                  <a:srgbClr val="FF0000"/>
                </a:solidFill>
              </a:rPr>
              <a:t>Roten</a:t>
            </a:r>
            <a:r>
              <a:rPr lang="hr-HR" dirty="0">
                <a:solidFill>
                  <a:srgbClr val="FF0000"/>
                </a:solidFill>
              </a:rPr>
              <a:t> </a:t>
            </a:r>
            <a:r>
              <a:rPr lang="hr-HR" dirty="0" err="1">
                <a:solidFill>
                  <a:srgbClr val="FF0000"/>
                </a:solidFill>
              </a:rPr>
              <a:t>Kreuzes</a:t>
            </a:r>
            <a:r>
              <a:rPr lang="hr-HR" dirty="0">
                <a:solidFill>
                  <a:srgbClr val="FF0000"/>
                </a:solidFill>
              </a:rPr>
              <a:t>.</a:t>
            </a:r>
          </a:p>
          <a:p>
            <a:r>
              <a:rPr lang="hr-HR" dirty="0" err="1"/>
              <a:t>Die</a:t>
            </a:r>
            <a:r>
              <a:rPr lang="hr-HR" dirty="0"/>
              <a:t> </a:t>
            </a:r>
            <a:r>
              <a:rPr lang="hr-HR" dirty="0" err="1"/>
              <a:t>Schweiz</a:t>
            </a:r>
            <a:r>
              <a:rPr lang="hr-HR" dirty="0"/>
              <a:t> </a:t>
            </a:r>
            <a:r>
              <a:rPr lang="hr-HR" dirty="0" err="1"/>
              <a:t>ist</a:t>
            </a:r>
            <a:r>
              <a:rPr lang="hr-HR" dirty="0"/>
              <a:t> </a:t>
            </a:r>
            <a:r>
              <a:rPr lang="hr-HR" dirty="0" err="1"/>
              <a:t>politisch</a:t>
            </a:r>
            <a:r>
              <a:rPr lang="hr-HR" dirty="0"/>
              <a:t> </a:t>
            </a:r>
            <a:r>
              <a:rPr lang="hr-HR" dirty="0" err="1"/>
              <a:t>ein</a:t>
            </a:r>
            <a:r>
              <a:rPr lang="hr-HR" dirty="0"/>
              <a:t> </a:t>
            </a:r>
            <a:r>
              <a:rPr lang="hr-HR" dirty="0" err="1"/>
              <a:t>neutrales</a:t>
            </a:r>
            <a:r>
              <a:rPr lang="hr-HR" dirty="0"/>
              <a:t> </a:t>
            </a:r>
            <a:r>
              <a:rPr lang="hr-HR" dirty="0" err="1"/>
              <a:t>Land</a:t>
            </a:r>
            <a:r>
              <a:rPr lang="hr-HR" dirty="0"/>
              <a:t>.</a:t>
            </a:r>
          </a:p>
          <a:p>
            <a:r>
              <a:rPr lang="hr-HR" dirty="0" err="1"/>
              <a:t>Viele</a:t>
            </a:r>
            <a:r>
              <a:rPr lang="hr-HR" dirty="0"/>
              <a:t> </a:t>
            </a:r>
            <a:r>
              <a:rPr lang="hr-HR" dirty="0" err="1"/>
              <a:t>reiche</a:t>
            </a:r>
            <a:r>
              <a:rPr lang="hr-HR" dirty="0"/>
              <a:t> Leute </a:t>
            </a:r>
            <a:r>
              <a:rPr lang="hr-HR" dirty="0" err="1"/>
              <a:t>bewahren</a:t>
            </a:r>
            <a:r>
              <a:rPr lang="hr-HR" dirty="0"/>
              <a:t> </a:t>
            </a:r>
            <a:r>
              <a:rPr lang="hr-HR" dirty="0" err="1"/>
              <a:t>ihr</a:t>
            </a:r>
            <a:r>
              <a:rPr lang="hr-HR" dirty="0"/>
              <a:t> </a:t>
            </a:r>
            <a:r>
              <a:rPr lang="hr-HR" dirty="0" err="1"/>
              <a:t>Geld</a:t>
            </a:r>
            <a:r>
              <a:rPr lang="hr-HR" dirty="0"/>
              <a:t> </a:t>
            </a:r>
            <a:r>
              <a:rPr lang="hr-HR" dirty="0" err="1"/>
              <a:t>in</a:t>
            </a:r>
            <a:r>
              <a:rPr lang="hr-HR" dirty="0"/>
              <a:t> </a:t>
            </a:r>
            <a:r>
              <a:rPr lang="hr-HR" dirty="0" err="1"/>
              <a:t>den</a:t>
            </a:r>
            <a:r>
              <a:rPr lang="hr-HR" dirty="0"/>
              <a:t> </a:t>
            </a:r>
            <a:r>
              <a:rPr lang="hr-HR" dirty="0" err="1"/>
              <a:t>schweizerischen</a:t>
            </a:r>
            <a:r>
              <a:rPr lang="hr-HR" dirty="0"/>
              <a:t> </a:t>
            </a:r>
            <a:r>
              <a:rPr lang="hr-HR" dirty="0" err="1">
                <a:solidFill>
                  <a:schemeClr val="accent1">
                    <a:lumMod val="50000"/>
                  </a:schemeClr>
                </a:solidFill>
              </a:rPr>
              <a:t>Banken</a:t>
            </a:r>
            <a:r>
              <a:rPr lang="hr-HR" dirty="0">
                <a:solidFill>
                  <a:schemeClr val="accent1">
                    <a:lumMod val="50000"/>
                  </a:schemeClr>
                </a:solidFill>
              </a:rPr>
              <a:t>.</a:t>
            </a:r>
          </a:p>
          <a:p>
            <a:r>
              <a:rPr lang="hr-HR" dirty="0" err="1">
                <a:solidFill>
                  <a:schemeClr val="accent1">
                    <a:lumMod val="50000"/>
                  </a:schemeClr>
                </a:solidFill>
              </a:rPr>
              <a:t>Schweizer</a:t>
            </a:r>
            <a:r>
              <a:rPr lang="hr-HR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hr-HR" dirty="0" err="1">
                <a:solidFill>
                  <a:schemeClr val="accent1">
                    <a:lumMod val="50000"/>
                  </a:schemeClr>
                </a:solidFill>
              </a:rPr>
              <a:t>Uhren</a:t>
            </a:r>
            <a:r>
              <a:rPr lang="hr-HR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hr-HR" dirty="0" err="1"/>
              <a:t>gehören</a:t>
            </a:r>
            <a:r>
              <a:rPr lang="hr-HR" dirty="0"/>
              <a:t> </a:t>
            </a:r>
            <a:r>
              <a:rPr lang="hr-HR" dirty="0" err="1"/>
              <a:t>zu</a:t>
            </a:r>
            <a:r>
              <a:rPr lang="hr-HR" dirty="0"/>
              <a:t> </a:t>
            </a:r>
            <a:r>
              <a:rPr lang="hr-HR" dirty="0" err="1"/>
              <a:t>den</a:t>
            </a:r>
            <a:r>
              <a:rPr lang="hr-HR" dirty="0"/>
              <a:t> </a:t>
            </a:r>
            <a:r>
              <a:rPr lang="hr-HR" dirty="0" err="1"/>
              <a:t>besten</a:t>
            </a:r>
            <a:r>
              <a:rPr lang="hr-HR" dirty="0"/>
              <a:t> </a:t>
            </a:r>
            <a:r>
              <a:rPr lang="hr-HR" dirty="0" err="1"/>
              <a:t>der</a:t>
            </a:r>
            <a:r>
              <a:rPr lang="hr-HR" dirty="0"/>
              <a:t> </a:t>
            </a:r>
            <a:r>
              <a:rPr lang="hr-HR" dirty="0" err="1"/>
              <a:t>Welt</a:t>
            </a:r>
            <a:r>
              <a:rPr lang="hr-HR" dirty="0"/>
              <a:t>.</a:t>
            </a:r>
          </a:p>
          <a:p>
            <a:endParaRPr lang="hr-HR" dirty="0"/>
          </a:p>
          <a:p>
            <a:endParaRPr lang="hr-HR" dirty="0"/>
          </a:p>
          <a:p>
            <a:endParaRPr lang="hr-HR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0325" y="291439"/>
            <a:ext cx="3811674" cy="269933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2045" y="4456601"/>
            <a:ext cx="2619375" cy="17430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5046" y="4523681"/>
            <a:ext cx="4103182" cy="216349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328" y="4516803"/>
            <a:ext cx="3484527" cy="218115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Snimljeni zvuk">
            <a:hlinkClick r:id="" action="ppaction://media"/>
            <a:extLst>
              <a:ext uri="{FF2B5EF4-FFF2-40B4-BE49-F238E27FC236}">
                <a16:creationId xmlns:a16="http://schemas.microsoft.com/office/drawing/2014/main" id="{FD4FC814-B505-4F2F-8ACC-884051BCBD1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90172" y="42872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9587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49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9">
            <a:extLst>
              <a:ext uri="{FF2B5EF4-FFF2-40B4-BE49-F238E27FC236}">
                <a16:creationId xmlns:a16="http://schemas.microsoft.com/office/drawing/2014/main" id="{7FEAE179-C525-48F3-AD47-0E9E2B6F2E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39A7D051-75F7-482A-989E-6DA3AC629E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889" y="4883544"/>
            <a:ext cx="3876086" cy="1556907"/>
          </a:xfrm>
        </p:spPr>
        <p:txBody>
          <a:bodyPr anchor="ctr">
            <a:normAutofit/>
          </a:bodyPr>
          <a:lstStyle/>
          <a:p>
            <a:r>
              <a:rPr lang="hr-HR" sz="3200" dirty="0"/>
              <a:t>Ponovimo što smo naučili</a:t>
            </a:r>
            <a:br>
              <a:rPr lang="hr-HR" sz="3200" dirty="0"/>
            </a:br>
            <a:r>
              <a:rPr lang="hr-HR" sz="3200" dirty="0">
                <a:solidFill>
                  <a:srgbClr val="FF0000"/>
                </a:solidFill>
              </a:rPr>
              <a:t>Radni listić</a:t>
            </a:r>
          </a:p>
        </p:txBody>
      </p:sp>
      <p:sp>
        <p:nvSpPr>
          <p:cNvPr id="8" name="Rectangle 11">
            <a:extLst>
              <a:ext uri="{FF2B5EF4-FFF2-40B4-BE49-F238E27FC236}">
                <a16:creationId xmlns:a16="http://schemas.microsoft.com/office/drawing/2014/main" id="{95C8260E-968F-44E8-A823-ABB4313119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86584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C1BBA94-3F40-40AA-8BB9-E69E25E537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89" y="0"/>
            <a:ext cx="11231745" cy="458818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30930350-77DD-4E5D-8B89-6F9649B24F5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573"/>
          <a:stretch/>
        </p:blipFill>
        <p:spPr>
          <a:xfrm>
            <a:off x="959205" y="364142"/>
            <a:ext cx="10369645" cy="3867993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FE43805F-24A6-46A4-B19B-54F2834735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4001107" y="5661132"/>
            <a:ext cx="1463040" cy="4571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D9651EEF-EAC4-4152-B92F-B6DF96696C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62719" y="4883544"/>
            <a:ext cx="6586915" cy="1556907"/>
          </a:xfrm>
        </p:spPr>
        <p:txBody>
          <a:bodyPr anchor="ctr">
            <a:normAutofit/>
          </a:bodyPr>
          <a:lstStyle/>
          <a:p>
            <a:r>
              <a:rPr lang="hr-HR" sz="1800" dirty="0">
                <a:hlinkClick r:id="rId3"/>
              </a:rPr>
              <a:t>https://carnet-my.sharepoint.com/:w:/g/personal/branka_marcelic-panjak_skole_hr/ETt3moRvIU9ChIQwQXKk7GEB2Xsi1TFerGI2TbaMP21cdw?e=iRinjt</a:t>
            </a:r>
            <a:endParaRPr lang="hr-HR" sz="1800" dirty="0"/>
          </a:p>
          <a:p>
            <a:endParaRPr lang="hr-HR" sz="1800" dirty="0"/>
          </a:p>
          <a:p>
            <a:endParaRPr lang="hr-HR" sz="1800" dirty="0"/>
          </a:p>
          <a:p>
            <a:endParaRPr lang="hr-HR" sz="1800" dirty="0"/>
          </a:p>
        </p:txBody>
      </p:sp>
    </p:spTree>
    <p:extLst>
      <p:ext uri="{BB962C8B-B14F-4D97-AF65-F5344CB8AC3E}">
        <p14:creationId xmlns:p14="http://schemas.microsoft.com/office/powerpoint/2010/main" val="37174059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6BA5EF4-E500-4815-A16F-B996E35390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b="1" dirty="0"/>
              <a:t>Provjeri svoje znanje u kvizu </a:t>
            </a:r>
            <a:r>
              <a:rPr lang="hr-HR" b="1" dirty="0" err="1">
                <a:solidFill>
                  <a:srgbClr val="FF0000"/>
                </a:solidFill>
              </a:rPr>
              <a:t>Kahoot</a:t>
            </a:r>
            <a:r>
              <a:rPr lang="hr-HR" b="1" dirty="0">
                <a:solidFill>
                  <a:srgbClr val="FF0000"/>
                </a:solidFill>
              </a:rPr>
              <a:t>: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20F85FC6-0E1A-4DB0-AD2E-5B130F8EA5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hr-HR" b="0" i="0" dirty="0">
                <a:solidFill>
                  <a:srgbClr val="157FFF"/>
                </a:solidFill>
                <a:effectLst/>
                <a:latin typeface="Verdana" panose="020B0604030504040204" pitchFamily="34" charset="0"/>
                <a:hlinkClick r:id="rId2"/>
              </a:rPr>
              <a:t>https://create.kahoot.it/details/b861f0e4-90a3-4683-ba72-52501503803b</a:t>
            </a:r>
            <a:endParaRPr lang="hr-HR" b="0" i="0" dirty="0">
              <a:solidFill>
                <a:srgbClr val="157FFF"/>
              </a:solidFill>
              <a:effectLst/>
              <a:latin typeface="Verdana" panose="020B0604030504040204" pitchFamily="34" charset="0"/>
            </a:endParaRPr>
          </a:p>
          <a:p>
            <a:endParaRPr lang="hr-HR" dirty="0">
              <a:solidFill>
                <a:srgbClr val="157FFF"/>
              </a:solidFill>
              <a:latin typeface="Verdana" panose="020B0604030504040204" pitchFamily="34" charset="0"/>
            </a:endParaRPr>
          </a:p>
          <a:p>
            <a:r>
              <a:rPr lang="hr-HR" b="1" dirty="0">
                <a:latin typeface="Verdana" panose="020B0604030504040204" pitchFamily="34" charset="0"/>
              </a:rPr>
              <a:t>Danke </a:t>
            </a:r>
            <a:r>
              <a:rPr lang="hr-HR" b="1" dirty="0" err="1">
                <a:latin typeface="Verdana" panose="020B0604030504040204" pitchFamily="34" charset="0"/>
              </a:rPr>
              <a:t>für</a:t>
            </a:r>
            <a:r>
              <a:rPr lang="hr-HR" b="1" dirty="0">
                <a:latin typeface="Verdana" panose="020B0604030504040204" pitchFamily="34" charset="0"/>
              </a:rPr>
              <a:t> </a:t>
            </a:r>
            <a:r>
              <a:rPr lang="hr-HR" b="1" dirty="0" err="1">
                <a:latin typeface="Verdana" panose="020B0604030504040204" pitchFamily="34" charset="0"/>
              </a:rPr>
              <a:t>die</a:t>
            </a:r>
            <a:r>
              <a:rPr lang="hr-HR" b="1" dirty="0">
                <a:latin typeface="Verdana" panose="020B0604030504040204" pitchFamily="34" charset="0"/>
              </a:rPr>
              <a:t> </a:t>
            </a:r>
            <a:r>
              <a:rPr lang="hr-HR" b="1" dirty="0" err="1">
                <a:latin typeface="Verdana" panose="020B0604030504040204" pitchFamily="34" charset="0"/>
              </a:rPr>
              <a:t>Aufmerksamkeit</a:t>
            </a:r>
            <a:r>
              <a:rPr lang="hr-HR" b="1" dirty="0">
                <a:latin typeface="Verdana" panose="020B0604030504040204" pitchFamily="34" charset="0"/>
              </a:rPr>
              <a:t>!</a:t>
            </a:r>
          </a:p>
          <a:p>
            <a:endParaRPr lang="hr-HR" dirty="0">
              <a:latin typeface="Verdana" panose="020B0604030504040204" pitchFamily="34" charset="0"/>
            </a:endParaRPr>
          </a:p>
          <a:p>
            <a:endParaRPr lang="hr-HR" dirty="0">
              <a:solidFill>
                <a:srgbClr val="157FFF"/>
              </a:solidFill>
              <a:latin typeface="Verdana" panose="020B0604030504040204" pitchFamily="34" charset="0"/>
            </a:endParaRPr>
          </a:p>
          <a:p>
            <a:endParaRPr lang="hr-HR" dirty="0">
              <a:solidFill>
                <a:srgbClr val="157FFF"/>
              </a:solidFill>
              <a:latin typeface="Verdana" panose="020B0604030504040204" pitchFamily="34" charset="0"/>
            </a:endParaRPr>
          </a:p>
          <a:p>
            <a:endParaRPr lang="hr-HR" dirty="0">
              <a:solidFill>
                <a:srgbClr val="157FFF"/>
              </a:solidFill>
              <a:latin typeface="Verdana" panose="020B0604030504040204" pitchFamily="34" charset="0"/>
            </a:endParaRPr>
          </a:p>
          <a:p>
            <a:endParaRPr lang="hr-HR" dirty="0">
              <a:solidFill>
                <a:srgbClr val="157FFF"/>
              </a:solidFill>
              <a:latin typeface="Verdana" panose="020B0604030504040204" pitchFamily="34" charset="0"/>
            </a:endParaRPr>
          </a:p>
          <a:p>
            <a:r>
              <a:rPr lang="hr-HR" dirty="0">
                <a:latin typeface="Verdana" panose="020B0604030504040204" pitchFamily="34" charset="0"/>
              </a:rPr>
              <a:t>Branka </a:t>
            </a:r>
            <a:r>
              <a:rPr lang="hr-HR" dirty="0" err="1">
                <a:latin typeface="Verdana" panose="020B0604030504040204" pitchFamily="34" charset="0"/>
              </a:rPr>
              <a:t>Marcelić</a:t>
            </a:r>
            <a:r>
              <a:rPr lang="hr-HR" dirty="0">
                <a:latin typeface="Verdana" panose="020B0604030504040204" pitchFamily="34" charset="0"/>
              </a:rPr>
              <a:t> </a:t>
            </a:r>
            <a:r>
              <a:rPr lang="hr-HR" dirty="0" err="1">
                <a:latin typeface="Verdana" panose="020B0604030504040204" pitchFamily="34" charset="0"/>
              </a:rPr>
              <a:t>Panjak</a:t>
            </a:r>
            <a:r>
              <a:rPr lang="hr-HR" dirty="0">
                <a:latin typeface="Verdana" panose="020B0604030504040204" pitchFamily="34" charset="0"/>
              </a:rPr>
              <a:t>, prof.</a:t>
            </a:r>
            <a:endParaRPr lang="hr-HR" dirty="0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B681CB38-0BC5-4DF5-98AE-28CFF75317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6208" y="3429000"/>
            <a:ext cx="2143125" cy="213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4229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AE78424-1C1B-4873-9EEE-9B26F60DFD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Odgojno obrazovni ishodi</a:t>
            </a:r>
            <a:br>
              <a:rPr lang="hr-HR" dirty="0"/>
            </a:br>
            <a:r>
              <a:rPr lang="hr-HR" dirty="0"/>
              <a:t>7.razred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8BDD502A-C4B5-41E9-90F6-8AC6B6844D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sz="2000" dirty="0"/>
              <a:t>A.7.1.Učenik razumije kratke i jednostavne tekstove pri slušanju i čitanju.</a:t>
            </a:r>
          </a:p>
          <a:p>
            <a:r>
              <a:rPr lang="hr-HR" sz="2000" dirty="0"/>
              <a:t>A.7.4.Učenik piše kratke i vrlo jednostavne tekstove.</a:t>
            </a:r>
          </a:p>
          <a:p>
            <a:r>
              <a:rPr lang="hr-HR" sz="2000" dirty="0"/>
              <a:t>B.7.1.Učenik na konkretnim primjerima objašnjava sličnosti i razlike između vlastite kulture i kultura povezanih s njemačkim jezikom i aspektima svakodnevnog života.</a:t>
            </a:r>
          </a:p>
          <a:p>
            <a:r>
              <a:rPr lang="hr-HR" sz="2000" dirty="0"/>
              <a:t>C.7.1. </a:t>
            </a:r>
            <a:r>
              <a:rPr lang="hr-HR" sz="2000"/>
              <a:t>Učenik primjenjuje veći broj strategija učenja i uporabe jezika.</a:t>
            </a:r>
            <a:endParaRPr lang="hr-HR" sz="2000" dirty="0"/>
          </a:p>
          <a:p>
            <a:pPr marL="0" indent="0">
              <a:buNone/>
            </a:pPr>
            <a:r>
              <a:rPr lang="hr-HR" sz="2000" dirty="0"/>
              <a:t>MPT</a:t>
            </a:r>
          </a:p>
          <a:p>
            <a:pPr marL="0" indent="0">
              <a:buNone/>
            </a:pPr>
            <a:r>
              <a:rPr lang="hr-HR" sz="2000" dirty="0" err="1"/>
              <a:t>osr</a:t>
            </a:r>
            <a:r>
              <a:rPr lang="hr-HR" sz="2000" dirty="0"/>
              <a:t> A.3.3, B.3.4.</a:t>
            </a:r>
          </a:p>
          <a:p>
            <a:pPr marL="0" indent="0">
              <a:buNone/>
            </a:pPr>
            <a:r>
              <a:rPr lang="hr-HR" sz="2000" dirty="0" err="1"/>
              <a:t>uku</a:t>
            </a:r>
            <a:r>
              <a:rPr lang="hr-HR" sz="2000" dirty="0"/>
              <a:t> A.3.3., B.3.2.,B.3.4.,C.3.2.</a:t>
            </a:r>
          </a:p>
          <a:p>
            <a:pPr marL="0" indent="0">
              <a:buNone/>
            </a:pPr>
            <a:r>
              <a:rPr lang="hr-HR" sz="2000" dirty="0" err="1"/>
              <a:t>ikt</a:t>
            </a:r>
            <a:r>
              <a:rPr lang="hr-HR" sz="2000" dirty="0"/>
              <a:t> A.3.2</a:t>
            </a:r>
          </a:p>
          <a:p>
            <a:endParaRPr lang="hr-HR" dirty="0"/>
          </a:p>
          <a:p>
            <a:endParaRPr lang="hr-HR" dirty="0"/>
          </a:p>
        </p:txBody>
      </p:sp>
      <p:pic>
        <p:nvPicPr>
          <p:cNvPr id="5" name="Slika 4" descr="Slika na kojoj se prikazuje čepići za uši&#10;&#10;Opis je automatski generiran">
            <a:extLst>
              <a:ext uri="{FF2B5EF4-FFF2-40B4-BE49-F238E27FC236}">
                <a16:creationId xmlns:a16="http://schemas.microsoft.com/office/drawing/2014/main" id="{B2DDFE30-D7F9-47F1-8E78-33986309ED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6350" y="3652838"/>
            <a:ext cx="3914775" cy="252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59611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065" y="0"/>
            <a:ext cx="10515600" cy="1325563"/>
          </a:xfrm>
        </p:spPr>
        <p:txBody>
          <a:bodyPr>
            <a:normAutofit/>
          </a:bodyPr>
          <a:lstStyle/>
          <a:p>
            <a:r>
              <a:rPr lang="hr-HR" sz="8000" b="1" dirty="0">
                <a:solidFill>
                  <a:schemeClr val="accent5"/>
                </a:solidFill>
              </a:rPr>
              <a:t>DEUTSCHLAND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270454"/>
            <a:ext cx="10515600" cy="4351338"/>
          </a:xfrm>
        </p:spPr>
        <p:txBody>
          <a:bodyPr/>
          <a:lstStyle/>
          <a:p>
            <a:pPr>
              <a:buFont typeface="Wingdings" panose="05000000000000000000" pitchFamily="2" charset="2"/>
              <a:buChar char="ü"/>
            </a:pPr>
            <a:r>
              <a:rPr lang="hr-HR" dirty="0"/>
              <a:t> </a:t>
            </a:r>
            <a:r>
              <a:rPr lang="hr-HR" dirty="0" err="1"/>
              <a:t>Deutschland</a:t>
            </a:r>
            <a:r>
              <a:rPr lang="hr-HR" dirty="0"/>
              <a:t> </a:t>
            </a:r>
            <a:r>
              <a:rPr lang="hr-HR" dirty="0" err="1"/>
              <a:t>liegt</a:t>
            </a:r>
            <a:r>
              <a:rPr lang="hr-HR" dirty="0"/>
              <a:t> </a:t>
            </a:r>
            <a:r>
              <a:rPr lang="hr-HR" dirty="0" err="1"/>
              <a:t>in</a:t>
            </a:r>
            <a:r>
              <a:rPr lang="hr-HR" dirty="0"/>
              <a:t> </a:t>
            </a:r>
            <a:r>
              <a:rPr lang="hr-HR" dirty="0" err="1"/>
              <a:t>Mitteleuropa</a:t>
            </a:r>
            <a:r>
              <a:rPr lang="hr-HR" dirty="0"/>
              <a:t>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hr-HR" dirty="0"/>
              <a:t>Es </a:t>
            </a:r>
            <a:r>
              <a:rPr lang="hr-HR" dirty="0" err="1"/>
              <a:t>hat</a:t>
            </a:r>
            <a:r>
              <a:rPr lang="hr-HR" dirty="0"/>
              <a:t> </a:t>
            </a:r>
            <a:r>
              <a:rPr lang="hr-HR" dirty="0" err="1"/>
              <a:t>etwa</a:t>
            </a:r>
            <a:r>
              <a:rPr lang="hr-HR" dirty="0"/>
              <a:t> 83 </a:t>
            </a:r>
            <a:r>
              <a:rPr lang="hr-HR" dirty="0" err="1"/>
              <a:t>Millionen</a:t>
            </a:r>
            <a:r>
              <a:rPr lang="hr-HR" dirty="0"/>
              <a:t> </a:t>
            </a:r>
            <a:r>
              <a:rPr lang="hr-HR" dirty="0" err="1"/>
              <a:t>Einwohner</a:t>
            </a:r>
            <a:r>
              <a:rPr lang="hr-HR" dirty="0"/>
              <a:t>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hr-HR" dirty="0"/>
              <a:t> </a:t>
            </a:r>
            <a:r>
              <a:rPr lang="hr-HR" dirty="0" err="1"/>
              <a:t>Deutschland</a:t>
            </a:r>
            <a:r>
              <a:rPr lang="hr-HR" dirty="0"/>
              <a:t> </a:t>
            </a:r>
            <a:r>
              <a:rPr lang="hr-HR" dirty="0" err="1"/>
              <a:t>besteht</a:t>
            </a:r>
            <a:r>
              <a:rPr lang="hr-HR" dirty="0"/>
              <a:t> </a:t>
            </a:r>
            <a:r>
              <a:rPr lang="hr-HR" dirty="0" err="1"/>
              <a:t>aus</a:t>
            </a:r>
            <a:r>
              <a:rPr lang="hr-HR" dirty="0"/>
              <a:t> </a:t>
            </a:r>
            <a:r>
              <a:rPr lang="hr-HR" dirty="0">
                <a:solidFill>
                  <a:srgbClr val="0070C0"/>
                </a:solidFill>
              </a:rPr>
              <a:t>16</a:t>
            </a:r>
            <a:r>
              <a:rPr lang="hr-HR" dirty="0"/>
              <a:t> </a:t>
            </a:r>
            <a:r>
              <a:rPr lang="hr-HR" dirty="0" err="1"/>
              <a:t>Bundesländern</a:t>
            </a:r>
            <a:r>
              <a:rPr lang="hr-HR" dirty="0"/>
              <a:t>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hr-HR" dirty="0"/>
              <a:t>  </a:t>
            </a:r>
            <a:r>
              <a:rPr lang="hr-HR" dirty="0" err="1"/>
              <a:t>Das</a:t>
            </a:r>
            <a:r>
              <a:rPr lang="hr-HR" dirty="0"/>
              <a:t> </a:t>
            </a:r>
            <a:r>
              <a:rPr lang="hr-HR" dirty="0" err="1"/>
              <a:t>größte</a:t>
            </a:r>
            <a:r>
              <a:rPr lang="hr-HR" dirty="0"/>
              <a:t> </a:t>
            </a:r>
            <a:r>
              <a:rPr lang="hr-HR" dirty="0" err="1"/>
              <a:t>Bundesland</a:t>
            </a:r>
            <a:r>
              <a:rPr lang="hr-HR" dirty="0"/>
              <a:t> </a:t>
            </a:r>
            <a:r>
              <a:rPr lang="hr-HR" dirty="0" err="1"/>
              <a:t>ist</a:t>
            </a:r>
            <a:r>
              <a:rPr lang="hr-HR" dirty="0"/>
              <a:t> Bayern.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hr-HR" dirty="0"/>
              <a:t> Berlin </a:t>
            </a:r>
            <a:r>
              <a:rPr lang="hr-HR" dirty="0" err="1"/>
              <a:t>ist</a:t>
            </a:r>
            <a:r>
              <a:rPr lang="hr-HR" dirty="0"/>
              <a:t> </a:t>
            </a:r>
            <a:r>
              <a:rPr lang="hr-HR" dirty="0" err="1"/>
              <a:t>die</a:t>
            </a:r>
            <a:r>
              <a:rPr lang="hr-HR" dirty="0"/>
              <a:t> </a:t>
            </a:r>
            <a:r>
              <a:rPr lang="hr-HR" dirty="0" err="1"/>
              <a:t>Hauptstadt</a:t>
            </a:r>
            <a:r>
              <a:rPr lang="hr-HR" dirty="0"/>
              <a:t> </a:t>
            </a:r>
            <a:r>
              <a:rPr lang="hr-HR" dirty="0" err="1"/>
              <a:t>Deutschlands</a:t>
            </a:r>
            <a:r>
              <a:rPr lang="hr-HR" dirty="0"/>
              <a:t>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2765" y="0"/>
            <a:ext cx="5112848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458" y="3820886"/>
            <a:ext cx="5399314" cy="303711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Snimljeni zvuk">
            <a:hlinkClick r:id="" action="ppaction://media"/>
            <a:extLst>
              <a:ext uri="{FF2B5EF4-FFF2-40B4-BE49-F238E27FC236}">
                <a16:creationId xmlns:a16="http://schemas.microsoft.com/office/drawing/2014/main" id="{89297BF5-9359-4FFA-AB81-28FABA5D977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455824" y="14786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7497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72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3286" y="147411"/>
            <a:ext cx="10515600" cy="1325563"/>
          </a:xfrm>
        </p:spPr>
        <p:txBody>
          <a:bodyPr>
            <a:normAutofit/>
          </a:bodyPr>
          <a:lstStyle/>
          <a:p>
            <a:r>
              <a:rPr lang="hr-HR" sz="8000" b="1" dirty="0"/>
              <a:t>BERLIN-DIE HAUPTSTADT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1514" y="1477282"/>
            <a:ext cx="8523514" cy="4351338"/>
          </a:xfrm>
        </p:spPr>
        <p:txBody>
          <a:bodyPr/>
          <a:lstStyle/>
          <a:p>
            <a:r>
              <a:rPr lang="hr-HR" dirty="0"/>
              <a:t> Von 1949 bis 1990 </a:t>
            </a:r>
            <a:r>
              <a:rPr lang="hr-HR" dirty="0" err="1"/>
              <a:t>war</a:t>
            </a:r>
            <a:r>
              <a:rPr lang="hr-HR" dirty="0"/>
              <a:t> Berlin </a:t>
            </a:r>
            <a:r>
              <a:rPr lang="hr-HR" dirty="0" err="1"/>
              <a:t>durch</a:t>
            </a:r>
            <a:r>
              <a:rPr lang="hr-HR" dirty="0"/>
              <a:t> </a:t>
            </a:r>
          </a:p>
          <a:p>
            <a:pPr marL="0" indent="0">
              <a:buNone/>
            </a:pPr>
            <a:r>
              <a:rPr lang="hr-HR" dirty="0"/>
              <a:t>   </a:t>
            </a:r>
            <a:r>
              <a:rPr lang="hr-HR" dirty="0" err="1"/>
              <a:t>die</a:t>
            </a:r>
            <a:r>
              <a:rPr lang="hr-HR" dirty="0"/>
              <a:t> </a:t>
            </a:r>
            <a:r>
              <a:rPr lang="hr-HR" dirty="0" err="1"/>
              <a:t>Berliner</a:t>
            </a:r>
            <a:r>
              <a:rPr lang="hr-HR" dirty="0"/>
              <a:t> </a:t>
            </a:r>
            <a:r>
              <a:rPr lang="hr-HR" dirty="0" err="1"/>
              <a:t>Mauer</a:t>
            </a:r>
            <a:r>
              <a:rPr lang="hr-HR" dirty="0"/>
              <a:t> </a:t>
            </a:r>
            <a:r>
              <a:rPr lang="hr-HR" dirty="0" err="1"/>
              <a:t>in</a:t>
            </a:r>
            <a:r>
              <a:rPr lang="hr-HR" dirty="0"/>
              <a:t> 2 </a:t>
            </a:r>
            <a:r>
              <a:rPr lang="hr-HR" dirty="0" err="1"/>
              <a:t>Teile</a:t>
            </a:r>
            <a:r>
              <a:rPr lang="hr-HR" dirty="0"/>
              <a:t> </a:t>
            </a:r>
            <a:r>
              <a:rPr lang="hr-HR" dirty="0" err="1"/>
              <a:t>getrennt</a:t>
            </a:r>
            <a:r>
              <a:rPr lang="hr-HR" dirty="0"/>
              <a:t>.</a:t>
            </a:r>
          </a:p>
          <a:p>
            <a:r>
              <a:rPr lang="hr-HR" dirty="0"/>
              <a:t>Es </a:t>
            </a:r>
            <a:r>
              <a:rPr lang="hr-HR" dirty="0" err="1"/>
              <a:t>ist</a:t>
            </a:r>
            <a:r>
              <a:rPr lang="hr-HR" dirty="0"/>
              <a:t> </a:t>
            </a:r>
            <a:r>
              <a:rPr lang="hr-HR" dirty="0" err="1"/>
              <a:t>eine</a:t>
            </a:r>
            <a:r>
              <a:rPr lang="hr-HR" dirty="0"/>
              <a:t> </a:t>
            </a:r>
            <a:r>
              <a:rPr lang="hr-HR" dirty="0" err="1"/>
              <a:t>multikulturelle</a:t>
            </a:r>
            <a:r>
              <a:rPr lang="hr-HR" dirty="0"/>
              <a:t> </a:t>
            </a:r>
            <a:r>
              <a:rPr lang="hr-HR" dirty="0" err="1"/>
              <a:t>Stadt</a:t>
            </a:r>
            <a:r>
              <a:rPr lang="hr-HR" dirty="0"/>
              <a:t>.</a:t>
            </a:r>
          </a:p>
          <a:p>
            <a:r>
              <a:rPr lang="hr-HR" dirty="0" err="1"/>
              <a:t>Die</a:t>
            </a:r>
            <a:r>
              <a:rPr lang="hr-HR" dirty="0"/>
              <a:t> </a:t>
            </a:r>
            <a:r>
              <a:rPr lang="hr-HR" dirty="0" err="1"/>
              <a:t>bekanntesten</a:t>
            </a:r>
            <a:r>
              <a:rPr lang="hr-HR" dirty="0"/>
              <a:t> </a:t>
            </a:r>
            <a:r>
              <a:rPr lang="hr-HR" dirty="0" err="1">
                <a:solidFill>
                  <a:srgbClr val="FF0000"/>
                </a:solidFill>
              </a:rPr>
              <a:t>Sehenswürdigkeiten</a:t>
            </a:r>
            <a:r>
              <a:rPr lang="hr-HR" dirty="0">
                <a:solidFill>
                  <a:srgbClr val="FF0000"/>
                </a:solidFill>
              </a:rPr>
              <a:t> </a:t>
            </a:r>
            <a:r>
              <a:rPr lang="hr-HR" dirty="0" err="1"/>
              <a:t>sind</a:t>
            </a:r>
            <a:r>
              <a:rPr lang="hr-HR" dirty="0"/>
              <a:t>:</a:t>
            </a:r>
          </a:p>
          <a:p>
            <a:pPr marL="0" indent="0">
              <a:buNone/>
            </a:pPr>
            <a:r>
              <a:rPr lang="hr-HR" dirty="0">
                <a:solidFill>
                  <a:srgbClr val="FF0000"/>
                </a:solidFill>
              </a:rPr>
              <a:t>   </a:t>
            </a:r>
            <a:r>
              <a:rPr lang="hr-HR" dirty="0" err="1"/>
              <a:t>Brandenburger</a:t>
            </a:r>
            <a:r>
              <a:rPr lang="hr-HR" dirty="0"/>
              <a:t> Tor, </a:t>
            </a:r>
            <a:r>
              <a:rPr lang="hr-HR" dirty="0" err="1"/>
              <a:t>Berliner</a:t>
            </a:r>
            <a:r>
              <a:rPr lang="hr-HR" dirty="0"/>
              <a:t> </a:t>
            </a:r>
            <a:r>
              <a:rPr lang="hr-HR" dirty="0" err="1"/>
              <a:t>Rathaus</a:t>
            </a:r>
            <a:r>
              <a:rPr lang="hr-HR" dirty="0"/>
              <a:t>,</a:t>
            </a:r>
          </a:p>
          <a:p>
            <a:pPr marL="0" indent="0">
              <a:buNone/>
            </a:pPr>
            <a:r>
              <a:rPr lang="hr-HR" dirty="0"/>
              <a:t>   </a:t>
            </a:r>
            <a:r>
              <a:rPr lang="hr-HR" dirty="0" err="1"/>
              <a:t>Fernsehturm</a:t>
            </a:r>
            <a:r>
              <a:rPr lang="hr-HR" dirty="0"/>
              <a:t>, </a:t>
            </a:r>
            <a:r>
              <a:rPr lang="hr-HR" dirty="0" err="1"/>
              <a:t>Reichstag</a:t>
            </a:r>
            <a:r>
              <a:rPr lang="hr-HR" dirty="0"/>
              <a:t>, </a:t>
            </a:r>
            <a:r>
              <a:rPr lang="hr-HR" dirty="0" err="1"/>
              <a:t>Weltzeituhr</a:t>
            </a:r>
            <a:r>
              <a:rPr lang="hr-HR" dirty="0"/>
              <a:t>…</a:t>
            </a:r>
          </a:p>
          <a:p>
            <a:endParaRPr lang="hr-HR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9772" y="1206952"/>
            <a:ext cx="5072747" cy="28534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143" y="4855028"/>
            <a:ext cx="5998029" cy="20029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4126707"/>
            <a:ext cx="5029199" cy="273129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8607" y="0"/>
            <a:ext cx="673164" cy="1105335"/>
          </a:xfrm>
          <a:prstGeom prst="rect">
            <a:avLst/>
          </a:prstGeom>
        </p:spPr>
      </p:pic>
      <p:pic>
        <p:nvPicPr>
          <p:cNvPr id="4" name="Snimljeni zvuk">
            <a:hlinkClick r:id="" action="ppaction://media"/>
            <a:extLst>
              <a:ext uri="{FF2B5EF4-FFF2-40B4-BE49-F238E27FC236}">
                <a16:creationId xmlns:a16="http://schemas.microsoft.com/office/drawing/2014/main" id="{FC75EF93-255D-4616-A65C-8A5F7436EB3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191523" y="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383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7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24732"/>
            <a:ext cx="10515600" cy="1325563"/>
          </a:xfrm>
        </p:spPr>
        <p:txBody>
          <a:bodyPr>
            <a:normAutofit/>
          </a:bodyPr>
          <a:lstStyle/>
          <a:p>
            <a:r>
              <a:rPr lang="hr-HR" sz="8000" b="1" dirty="0">
                <a:solidFill>
                  <a:srgbClr val="FFFF00"/>
                </a:solidFill>
              </a:rPr>
              <a:t>    STÄDTE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342" y="1040265"/>
            <a:ext cx="5127171" cy="288403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1572" y="0"/>
            <a:ext cx="5802086" cy="311331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2458" y="3204482"/>
            <a:ext cx="5845628" cy="365351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569" y="4005942"/>
            <a:ext cx="5127174" cy="285205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478971" y="6027003"/>
            <a:ext cx="18941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4800" dirty="0">
                <a:solidFill>
                  <a:srgbClr val="FFFF00"/>
                </a:solidFill>
              </a:rPr>
              <a:t>KÖLN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15686" y="3102429"/>
            <a:ext cx="35269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4800" dirty="0">
                <a:solidFill>
                  <a:srgbClr val="FFFF00"/>
                </a:solidFill>
              </a:rPr>
              <a:t>MÜNCHEN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063342" y="2177143"/>
            <a:ext cx="33201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4800" dirty="0">
                <a:solidFill>
                  <a:srgbClr val="FFFF00"/>
                </a:solidFill>
              </a:rPr>
              <a:t>HAMBURG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008913" y="3276600"/>
            <a:ext cx="35705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4800" dirty="0">
                <a:solidFill>
                  <a:srgbClr val="FFFF00"/>
                </a:solidFill>
              </a:rPr>
              <a:t>FRANKFURT</a:t>
            </a:r>
          </a:p>
        </p:txBody>
      </p:sp>
      <p:pic>
        <p:nvPicPr>
          <p:cNvPr id="3" name="Snimljeni zvuk">
            <a:hlinkClick r:id="" action="ppaction://media"/>
            <a:extLst>
              <a:ext uri="{FF2B5EF4-FFF2-40B4-BE49-F238E27FC236}">
                <a16:creationId xmlns:a16="http://schemas.microsoft.com/office/drawing/2014/main" id="{05AA0620-BF5F-47CE-B9E5-2C401014382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027498" y="26839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074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24732"/>
            <a:ext cx="10515600" cy="1325563"/>
          </a:xfrm>
        </p:spPr>
        <p:txBody>
          <a:bodyPr/>
          <a:lstStyle/>
          <a:p>
            <a:r>
              <a:rPr lang="hr-HR" b="1" dirty="0"/>
              <a:t>MEERE,FLÜSSE UND GEBIRGE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063625"/>
            <a:ext cx="10515600" cy="4351338"/>
          </a:xfrm>
        </p:spPr>
        <p:txBody>
          <a:bodyPr/>
          <a:lstStyle/>
          <a:p>
            <a:r>
              <a:rPr lang="hr-HR" dirty="0" err="1"/>
              <a:t>Deutschland</a:t>
            </a:r>
            <a:r>
              <a:rPr lang="hr-HR" dirty="0"/>
              <a:t> </a:t>
            </a:r>
            <a:r>
              <a:rPr lang="hr-HR" dirty="0" err="1"/>
              <a:t>hat</a:t>
            </a:r>
            <a:r>
              <a:rPr lang="hr-HR" dirty="0"/>
              <a:t> 2 </a:t>
            </a:r>
            <a:r>
              <a:rPr lang="hr-HR" dirty="0" err="1"/>
              <a:t>Seen</a:t>
            </a:r>
            <a:r>
              <a:rPr lang="hr-HR" dirty="0"/>
              <a:t>: </a:t>
            </a:r>
            <a:r>
              <a:rPr lang="hr-HR" b="1" dirty="0" err="1"/>
              <a:t>Die</a:t>
            </a:r>
            <a:r>
              <a:rPr lang="hr-HR" b="1" dirty="0"/>
              <a:t> </a:t>
            </a:r>
            <a:r>
              <a:rPr lang="hr-HR" b="1" dirty="0" err="1"/>
              <a:t>Nordsee</a:t>
            </a:r>
            <a:r>
              <a:rPr lang="hr-HR" b="1" dirty="0"/>
              <a:t> </a:t>
            </a:r>
          </a:p>
          <a:p>
            <a:pPr marL="0" indent="0">
              <a:buNone/>
            </a:pPr>
            <a:r>
              <a:rPr lang="hr-HR" dirty="0"/>
              <a:t>   </a:t>
            </a:r>
            <a:r>
              <a:rPr lang="hr-HR" dirty="0" err="1"/>
              <a:t>und</a:t>
            </a:r>
            <a:r>
              <a:rPr lang="hr-HR" dirty="0"/>
              <a:t> </a:t>
            </a:r>
            <a:r>
              <a:rPr lang="hr-HR" b="1" dirty="0" err="1"/>
              <a:t>die</a:t>
            </a:r>
            <a:r>
              <a:rPr lang="hr-HR" b="1" dirty="0"/>
              <a:t> </a:t>
            </a:r>
            <a:r>
              <a:rPr lang="hr-HR" b="1" dirty="0" err="1"/>
              <a:t>Ostsee</a:t>
            </a:r>
            <a:endParaRPr lang="hr-HR" b="1" dirty="0"/>
          </a:p>
          <a:p>
            <a:r>
              <a:rPr lang="hr-HR" dirty="0" err="1"/>
              <a:t>Der</a:t>
            </a:r>
            <a:r>
              <a:rPr lang="hr-HR" dirty="0"/>
              <a:t> </a:t>
            </a:r>
            <a:r>
              <a:rPr lang="hr-HR" dirty="0" err="1"/>
              <a:t>längste</a:t>
            </a:r>
            <a:r>
              <a:rPr lang="hr-HR" dirty="0"/>
              <a:t> </a:t>
            </a:r>
            <a:r>
              <a:rPr lang="hr-HR" dirty="0" err="1"/>
              <a:t>Fluß</a:t>
            </a:r>
            <a:r>
              <a:rPr lang="hr-HR" dirty="0"/>
              <a:t> </a:t>
            </a:r>
            <a:r>
              <a:rPr lang="hr-HR" dirty="0" err="1"/>
              <a:t>ist</a:t>
            </a:r>
            <a:r>
              <a:rPr lang="hr-HR" dirty="0"/>
              <a:t> </a:t>
            </a:r>
            <a:r>
              <a:rPr lang="hr-HR" b="1" dirty="0" err="1"/>
              <a:t>der</a:t>
            </a:r>
            <a:r>
              <a:rPr lang="hr-HR" b="1" dirty="0"/>
              <a:t> </a:t>
            </a:r>
            <a:r>
              <a:rPr lang="hr-HR" b="1" dirty="0" err="1"/>
              <a:t>Rhein</a:t>
            </a:r>
            <a:r>
              <a:rPr lang="hr-HR" dirty="0"/>
              <a:t>.</a:t>
            </a:r>
          </a:p>
          <a:p>
            <a:r>
              <a:rPr lang="hr-HR" dirty="0" err="1"/>
              <a:t>Der</a:t>
            </a:r>
            <a:r>
              <a:rPr lang="hr-HR" dirty="0"/>
              <a:t> </a:t>
            </a:r>
            <a:r>
              <a:rPr lang="hr-HR" dirty="0" err="1"/>
              <a:t>höchste</a:t>
            </a:r>
            <a:r>
              <a:rPr lang="hr-HR" dirty="0"/>
              <a:t> </a:t>
            </a:r>
            <a:r>
              <a:rPr lang="hr-HR" dirty="0" err="1"/>
              <a:t>Berg</a:t>
            </a:r>
            <a:r>
              <a:rPr lang="hr-HR" dirty="0"/>
              <a:t> </a:t>
            </a:r>
            <a:r>
              <a:rPr lang="hr-HR" dirty="0" err="1"/>
              <a:t>ist</a:t>
            </a:r>
            <a:r>
              <a:rPr lang="hr-HR" dirty="0"/>
              <a:t> </a:t>
            </a:r>
            <a:r>
              <a:rPr lang="hr-HR" b="1" dirty="0" err="1"/>
              <a:t>die</a:t>
            </a:r>
            <a:r>
              <a:rPr lang="hr-HR" b="1" dirty="0"/>
              <a:t> </a:t>
            </a:r>
            <a:r>
              <a:rPr lang="hr-HR" b="1" dirty="0" err="1"/>
              <a:t>Zugspitze</a:t>
            </a:r>
            <a:r>
              <a:rPr lang="hr-HR" b="1" dirty="0"/>
              <a:t>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73853"/>
            <a:ext cx="6727373" cy="378414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6743" y="3370945"/>
            <a:ext cx="5377543" cy="358502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4" name="Diagram 3"/>
          <p:cNvGraphicFramePr/>
          <p:nvPr/>
        </p:nvGraphicFramePr>
        <p:xfrm>
          <a:off x="5749890" y="291402"/>
          <a:ext cx="6539244" cy="36463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7" name="Snimljeni zvuk">
            <a:hlinkClick r:id="" action="ppaction://media"/>
            <a:extLst>
              <a:ext uri="{FF2B5EF4-FFF2-40B4-BE49-F238E27FC236}">
                <a16:creationId xmlns:a16="http://schemas.microsoft.com/office/drawing/2014/main" id="{3C3096EE-77E5-456E-8F38-990D35ADA9C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338419" y="17567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8352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40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4171" y="0"/>
            <a:ext cx="10515600" cy="1325563"/>
          </a:xfrm>
        </p:spPr>
        <p:txBody>
          <a:bodyPr>
            <a:normAutofit/>
          </a:bodyPr>
          <a:lstStyle/>
          <a:p>
            <a:r>
              <a:rPr lang="hr-HR" b="1" dirty="0"/>
              <a:t>AUTOMOBILINDUSTRIE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4172" y="1248682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hr-HR" dirty="0"/>
              <a:t>PRODUZIERT IN DEUTSCHLAND:</a:t>
            </a:r>
          </a:p>
          <a:p>
            <a:pPr marL="514350" indent="-514350">
              <a:buFont typeface="+mj-lt"/>
              <a:buAutoNum type="arabicPeriod"/>
            </a:pPr>
            <a:r>
              <a:rPr lang="hr-HR" dirty="0" err="1"/>
              <a:t>Der</a:t>
            </a:r>
            <a:r>
              <a:rPr lang="hr-HR" dirty="0"/>
              <a:t> VW</a:t>
            </a:r>
          </a:p>
          <a:p>
            <a:pPr marL="514350" indent="-514350">
              <a:buFont typeface="+mj-lt"/>
              <a:buAutoNum type="arabicPeriod"/>
            </a:pPr>
            <a:r>
              <a:rPr lang="hr-HR" dirty="0" err="1"/>
              <a:t>Der</a:t>
            </a:r>
            <a:r>
              <a:rPr lang="hr-HR" dirty="0"/>
              <a:t> Mercedes</a:t>
            </a:r>
          </a:p>
          <a:p>
            <a:pPr marL="514350" indent="-514350">
              <a:buFont typeface="+mj-lt"/>
              <a:buAutoNum type="arabicPeriod"/>
            </a:pPr>
            <a:r>
              <a:rPr lang="hr-HR" dirty="0" err="1"/>
              <a:t>Der</a:t>
            </a:r>
            <a:r>
              <a:rPr lang="hr-HR" dirty="0"/>
              <a:t> Audi</a:t>
            </a:r>
          </a:p>
          <a:p>
            <a:pPr marL="514350" indent="-514350">
              <a:buFont typeface="+mj-lt"/>
              <a:buAutoNum type="arabicPeriod"/>
            </a:pPr>
            <a:r>
              <a:rPr lang="hr-HR" dirty="0" err="1"/>
              <a:t>Der</a:t>
            </a:r>
            <a:r>
              <a:rPr lang="hr-HR" dirty="0"/>
              <a:t> Opel</a:t>
            </a:r>
          </a:p>
          <a:p>
            <a:pPr marL="514350" indent="-514350">
              <a:buFont typeface="+mj-lt"/>
              <a:buAutoNum type="arabicPeriod"/>
            </a:pPr>
            <a:r>
              <a:rPr lang="hr-HR" dirty="0" err="1"/>
              <a:t>Der</a:t>
            </a:r>
            <a:r>
              <a:rPr lang="hr-HR" dirty="0"/>
              <a:t> BMW</a:t>
            </a:r>
          </a:p>
          <a:p>
            <a:endParaRPr lang="hr-HR" dirty="0"/>
          </a:p>
        </p:txBody>
      </p:sp>
      <p:graphicFrame>
        <p:nvGraphicFramePr>
          <p:cNvPr id="10" name="Diagram 9"/>
          <p:cNvGraphicFramePr/>
          <p:nvPr/>
        </p:nvGraphicFramePr>
        <p:xfrm>
          <a:off x="3788229" y="752323"/>
          <a:ext cx="8403771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3" name="Picture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9133" y="2859640"/>
            <a:ext cx="4200524" cy="244918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4" name="TextBox 13"/>
          <p:cNvSpPr txBox="1"/>
          <p:nvPr/>
        </p:nvSpPr>
        <p:spPr>
          <a:xfrm>
            <a:off x="3744685" y="5486400"/>
            <a:ext cx="2024744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400" dirty="0">
                <a:solidFill>
                  <a:srgbClr val="FFFF00"/>
                </a:solidFill>
              </a:rPr>
              <a:t>AUDI</a:t>
            </a:r>
          </a:p>
        </p:txBody>
      </p:sp>
      <p:pic>
        <p:nvPicPr>
          <p:cNvPr id="4" name="Snimljeni zvuk">
            <a:hlinkClick r:id="" action="ppaction://media"/>
            <a:extLst>
              <a:ext uri="{FF2B5EF4-FFF2-40B4-BE49-F238E27FC236}">
                <a16:creationId xmlns:a16="http://schemas.microsoft.com/office/drawing/2014/main" id="{0875FCFB-2C99-4598-B2AE-77EDEC9962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852318" y="41909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018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6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8000" b="1" dirty="0">
                <a:solidFill>
                  <a:srgbClr val="FF0000"/>
                </a:solidFill>
              </a:rPr>
              <a:t>ÖSTERREICH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ü"/>
            </a:pPr>
            <a:r>
              <a:rPr lang="hr-HR" dirty="0" err="1"/>
              <a:t>Österreich</a:t>
            </a:r>
            <a:r>
              <a:rPr lang="hr-HR" dirty="0"/>
              <a:t> </a:t>
            </a:r>
            <a:r>
              <a:rPr lang="hr-HR" dirty="0" err="1"/>
              <a:t>liegt</a:t>
            </a:r>
            <a:r>
              <a:rPr lang="hr-HR" dirty="0"/>
              <a:t> </a:t>
            </a:r>
            <a:r>
              <a:rPr lang="hr-HR" dirty="0" err="1"/>
              <a:t>in</a:t>
            </a:r>
            <a:r>
              <a:rPr lang="hr-HR" dirty="0"/>
              <a:t> </a:t>
            </a:r>
            <a:r>
              <a:rPr lang="hr-HR" dirty="0" err="1"/>
              <a:t>Mitteleuropa</a:t>
            </a:r>
            <a:r>
              <a:rPr lang="hr-HR" dirty="0"/>
              <a:t>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hr-HR" dirty="0"/>
              <a:t>Es </a:t>
            </a:r>
            <a:r>
              <a:rPr lang="hr-HR" dirty="0" err="1"/>
              <a:t>hat</a:t>
            </a:r>
            <a:r>
              <a:rPr lang="hr-HR" dirty="0"/>
              <a:t> </a:t>
            </a:r>
            <a:r>
              <a:rPr lang="hr-HR" dirty="0" err="1"/>
              <a:t>etwa</a:t>
            </a:r>
            <a:r>
              <a:rPr lang="hr-HR" dirty="0"/>
              <a:t> 8 </a:t>
            </a:r>
            <a:r>
              <a:rPr lang="hr-HR" dirty="0" err="1"/>
              <a:t>Millionen</a:t>
            </a:r>
            <a:r>
              <a:rPr lang="hr-HR" dirty="0"/>
              <a:t> </a:t>
            </a:r>
            <a:r>
              <a:rPr lang="hr-HR" dirty="0" err="1"/>
              <a:t>Einwohner</a:t>
            </a:r>
            <a:r>
              <a:rPr lang="hr-HR" dirty="0"/>
              <a:t>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hr-HR" dirty="0" err="1"/>
              <a:t>Österreich</a:t>
            </a:r>
            <a:r>
              <a:rPr lang="hr-HR" dirty="0"/>
              <a:t> </a:t>
            </a:r>
            <a:r>
              <a:rPr lang="hr-HR" dirty="0" err="1"/>
              <a:t>hat</a:t>
            </a:r>
            <a:r>
              <a:rPr lang="hr-HR" dirty="0"/>
              <a:t> </a:t>
            </a:r>
            <a:r>
              <a:rPr lang="hr-HR" dirty="0">
                <a:solidFill>
                  <a:srgbClr val="FF0000"/>
                </a:solidFill>
              </a:rPr>
              <a:t>9</a:t>
            </a:r>
            <a:r>
              <a:rPr lang="hr-HR" dirty="0"/>
              <a:t> </a:t>
            </a:r>
            <a:r>
              <a:rPr lang="hr-HR" dirty="0" err="1"/>
              <a:t>Bundesländer</a:t>
            </a:r>
            <a:r>
              <a:rPr lang="hr-HR" dirty="0"/>
              <a:t>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hr-HR" dirty="0" err="1"/>
              <a:t>Die</a:t>
            </a:r>
            <a:r>
              <a:rPr lang="hr-HR" dirty="0"/>
              <a:t> </a:t>
            </a:r>
            <a:r>
              <a:rPr lang="hr-HR" dirty="0" err="1"/>
              <a:t>Hauptstadt</a:t>
            </a:r>
            <a:r>
              <a:rPr lang="hr-HR" dirty="0"/>
              <a:t> </a:t>
            </a:r>
            <a:r>
              <a:rPr lang="hr-HR" dirty="0" err="1"/>
              <a:t>ist</a:t>
            </a:r>
            <a:r>
              <a:rPr lang="hr-HR" dirty="0"/>
              <a:t> </a:t>
            </a:r>
            <a:r>
              <a:rPr lang="hr-HR" dirty="0" err="1"/>
              <a:t>Wien</a:t>
            </a:r>
            <a:r>
              <a:rPr lang="hr-HR" dirty="0"/>
              <a:t>.</a:t>
            </a:r>
          </a:p>
          <a:p>
            <a:pPr marL="0" indent="0">
              <a:buNone/>
            </a:pPr>
            <a:endParaRPr lang="hr-HR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5510" y="127322"/>
            <a:ext cx="2345096" cy="262745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0814" y="3229337"/>
            <a:ext cx="6713317" cy="362866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6835" y="4187257"/>
            <a:ext cx="1678329" cy="2468131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" name="Snimljeni zvuk">
            <a:hlinkClick r:id="" action="ppaction://media"/>
            <a:extLst>
              <a:ext uri="{FF2B5EF4-FFF2-40B4-BE49-F238E27FC236}">
                <a16:creationId xmlns:a16="http://schemas.microsoft.com/office/drawing/2014/main" id="{3EEBB9B4-8B41-4700-BF7A-A0FA6D8759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802316" y="6810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040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52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4109"/>
            <a:ext cx="10080585" cy="1325563"/>
          </a:xfrm>
        </p:spPr>
        <p:txBody>
          <a:bodyPr>
            <a:normAutofit/>
          </a:bodyPr>
          <a:lstStyle/>
          <a:p>
            <a:r>
              <a:rPr lang="hr-HR" sz="5400" b="1" dirty="0"/>
              <a:t>WIEN – DIE HAUPTSTADT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96073" y="1825625"/>
            <a:ext cx="10515600" cy="4351338"/>
          </a:xfrm>
          <a:solidFill>
            <a:schemeClr val="bg1"/>
          </a:solidFill>
        </p:spPr>
        <p:txBody>
          <a:bodyPr/>
          <a:lstStyle/>
          <a:p>
            <a:r>
              <a:rPr lang="hr-HR" dirty="0" err="1"/>
              <a:t>Wien</a:t>
            </a:r>
            <a:r>
              <a:rPr lang="hr-HR" dirty="0"/>
              <a:t> </a:t>
            </a:r>
            <a:r>
              <a:rPr lang="hr-HR" dirty="0" err="1"/>
              <a:t>ist</a:t>
            </a:r>
            <a:r>
              <a:rPr lang="hr-HR" dirty="0"/>
              <a:t> </a:t>
            </a:r>
            <a:r>
              <a:rPr lang="hr-HR" dirty="0" err="1"/>
              <a:t>die</a:t>
            </a:r>
            <a:r>
              <a:rPr lang="hr-HR" dirty="0"/>
              <a:t> </a:t>
            </a:r>
            <a:r>
              <a:rPr lang="hr-HR" dirty="0" err="1"/>
              <a:t>größte</a:t>
            </a:r>
            <a:r>
              <a:rPr lang="hr-HR" dirty="0"/>
              <a:t> </a:t>
            </a:r>
            <a:r>
              <a:rPr lang="hr-HR" dirty="0" err="1"/>
              <a:t>Stadt</a:t>
            </a:r>
            <a:r>
              <a:rPr lang="hr-HR" dirty="0"/>
              <a:t> </a:t>
            </a:r>
            <a:r>
              <a:rPr lang="hr-HR" dirty="0" err="1"/>
              <a:t>in</a:t>
            </a:r>
            <a:r>
              <a:rPr lang="hr-HR" dirty="0"/>
              <a:t> </a:t>
            </a:r>
            <a:r>
              <a:rPr lang="hr-HR" dirty="0" err="1"/>
              <a:t>Österreich</a:t>
            </a:r>
            <a:endParaRPr lang="hr-HR" dirty="0"/>
          </a:p>
          <a:p>
            <a:r>
              <a:rPr lang="hr-HR" dirty="0"/>
              <a:t>Es </a:t>
            </a:r>
            <a:r>
              <a:rPr lang="hr-HR" dirty="0" err="1"/>
              <a:t>ist</a:t>
            </a:r>
            <a:r>
              <a:rPr lang="hr-HR" dirty="0"/>
              <a:t> </a:t>
            </a:r>
            <a:r>
              <a:rPr lang="hr-HR" dirty="0" err="1"/>
              <a:t>ein</a:t>
            </a:r>
            <a:r>
              <a:rPr lang="hr-HR" dirty="0"/>
              <a:t> </a:t>
            </a:r>
            <a:r>
              <a:rPr lang="hr-HR" dirty="0" err="1"/>
              <a:t>kulturelles</a:t>
            </a:r>
            <a:r>
              <a:rPr lang="hr-HR" dirty="0"/>
              <a:t> </a:t>
            </a:r>
            <a:r>
              <a:rPr lang="hr-HR" dirty="0" err="1"/>
              <a:t>Zentrum</a:t>
            </a:r>
            <a:r>
              <a:rPr lang="hr-HR" dirty="0"/>
              <a:t> </a:t>
            </a:r>
            <a:r>
              <a:rPr lang="hr-HR" dirty="0" err="1"/>
              <a:t>Europas</a:t>
            </a:r>
            <a:endParaRPr lang="hr-HR" dirty="0"/>
          </a:p>
          <a:p>
            <a:r>
              <a:rPr lang="hr-HR" dirty="0" err="1">
                <a:solidFill>
                  <a:srgbClr val="FF0000"/>
                </a:solidFill>
              </a:rPr>
              <a:t>Sehenswürdigkeiten</a:t>
            </a:r>
            <a:r>
              <a:rPr lang="hr-HR" dirty="0">
                <a:solidFill>
                  <a:srgbClr val="FF0000"/>
                </a:solidFill>
              </a:rPr>
              <a:t>:</a:t>
            </a:r>
          </a:p>
          <a:p>
            <a:r>
              <a:rPr lang="hr-HR" dirty="0" err="1"/>
              <a:t>Der</a:t>
            </a:r>
            <a:r>
              <a:rPr lang="hr-HR" dirty="0"/>
              <a:t> </a:t>
            </a:r>
            <a:r>
              <a:rPr lang="hr-HR" dirty="0" err="1"/>
              <a:t>Prater</a:t>
            </a:r>
            <a:r>
              <a:rPr lang="hr-HR" dirty="0"/>
              <a:t>, </a:t>
            </a:r>
            <a:r>
              <a:rPr lang="hr-HR" dirty="0" err="1"/>
              <a:t>das</a:t>
            </a:r>
            <a:r>
              <a:rPr lang="hr-HR" dirty="0"/>
              <a:t> </a:t>
            </a:r>
            <a:r>
              <a:rPr lang="hr-HR" dirty="0" err="1"/>
              <a:t>Schloss</a:t>
            </a:r>
            <a:r>
              <a:rPr lang="hr-HR" dirty="0"/>
              <a:t> </a:t>
            </a:r>
            <a:r>
              <a:rPr lang="hr-HR" dirty="0" err="1"/>
              <a:t>Schönbrunn</a:t>
            </a:r>
            <a:r>
              <a:rPr lang="hr-HR" dirty="0"/>
              <a:t>,</a:t>
            </a:r>
          </a:p>
          <a:p>
            <a:pPr marL="0" indent="0">
              <a:buNone/>
            </a:pPr>
            <a:r>
              <a:rPr lang="hr-HR" dirty="0"/>
              <a:t>   </a:t>
            </a:r>
            <a:r>
              <a:rPr lang="hr-HR" dirty="0" err="1"/>
              <a:t>Das</a:t>
            </a:r>
            <a:r>
              <a:rPr lang="hr-HR" dirty="0"/>
              <a:t> </a:t>
            </a:r>
            <a:r>
              <a:rPr lang="hr-HR" dirty="0" err="1"/>
              <a:t>Rathaus,der</a:t>
            </a:r>
            <a:r>
              <a:rPr lang="hr-HR" dirty="0"/>
              <a:t> </a:t>
            </a:r>
            <a:r>
              <a:rPr lang="hr-HR" dirty="0" err="1"/>
              <a:t>Stephansdom</a:t>
            </a:r>
            <a:r>
              <a:rPr lang="hr-HR" dirty="0"/>
              <a:t>,</a:t>
            </a:r>
          </a:p>
          <a:p>
            <a:pPr marL="0" indent="0">
              <a:buNone/>
            </a:pPr>
            <a:r>
              <a:rPr lang="hr-HR" dirty="0"/>
              <a:t>   </a:t>
            </a:r>
            <a:r>
              <a:rPr lang="hr-HR" dirty="0" err="1"/>
              <a:t>Das</a:t>
            </a:r>
            <a:r>
              <a:rPr lang="hr-HR" dirty="0"/>
              <a:t> </a:t>
            </a:r>
            <a:r>
              <a:rPr lang="hr-HR" dirty="0" err="1"/>
              <a:t>Naturhistorische</a:t>
            </a:r>
            <a:r>
              <a:rPr lang="hr-HR" dirty="0"/>
              <a:t> </a:t>
            </a:r>
            <a:r>
              <a:rPr lang="hr-HR" dirty="0" err="1"/>
              <a:t>Museum</a:t>
            </a:r>
            <a:r>
              <a:rPr lang="hr-HR" dirty="0"/>
              <a:t>…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6227" y="457187"/>
            <a:ext cx="4980972" cy="313675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0639" y="3646939"/>
            <a:ext cx="4884516" cy="307578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7005" y="4924123"/>
            <a:ext cx="2705100" cy="16859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824" y="4910740"/>
            <a:ext cx="2524077" cy="1657893"/>
          </a:xfrm>
          <a:prstGeom prst="rect">
            <a:avLst/>
          </a:prstGeom>
        </p:spPr>
      </p:pic>
      <p:pic>
        <p:nvPicPr>
          <p:cNvPr id="6" name="Snimljeni zvuk">
            <a:hlinkClick r:id="" action="ppaction://media"/>
            <a:extLst>
              <a:ext uri="{FF2B5EF4-FFF2-40B4-BE49-F238E27FC236}">
                <a16:creationId xmlns:a16="http://schemas.microsoft.com/office/drawing/2014/main" id="{9111A5D2-1CDB-4E9F-A1F4-627731C1D5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08249" y="127986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491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06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92</TotalTime>
  <Words>545</Words>
  <Application>Microsoft Office PowerPoint</Application>
  <PresentationFormat>Široki zaslon</PresentationFormat>
  <Paragraphs>120</Paragraphs>
  <Slides>18</Slides>
  <Notes>3</Notes>
  <HiddenSlides>0</HiddenSlides>
  <MMClips>16</MMClips>
  <ScaleCrop>false</ScaleCrop>
  <HeadingPairs>
    <vt:vector size="6" baseType="variant">
      <vt:variant>
        <vt:lpstr>Korišteni fontovi</vt:lpstr>
      </vt:variant>
      <vt:variant>
        <vt:i4>5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18</vt:i4>
      </vt:variant>
    </vt:vector>
  </HeadingPairs>
  <TitlesOfParts>
    <vt:vector size="24" baseType="lpstr">
      <vt:lpstr>Arial</vt:lpstr>
      <vt:lpstr>Calibri</vt:lpstr>
      <vt:lpstr>Calibri Light</vt:lpstr>
      <vt:lpstr>Verdana</vt:lpstr>
      <vt:lpstr>Wingdings</vt:lpstr>
      <vt:lpstr>Tema sustava Office</vt:lpstr>
      <vt:lpstr>      DEUTSCHSPRACHIGE  LÄNDER</vt:lpstr>
      <vt:lpstr>Odgojno obrazovni ishodi 7.razred</vt:lpstr>
      <vt:lpstr>DEUTSCHLAND</vt:lpstr>
      <vt:lpstr>BERLIN-DIE HAUPTSTADT</vt:lpstr>
      <vt:lpstr>    STÄDTE</vt:lpstr>
      <vt:lpstr>MEERE,FLÜSSE UND GEBIRGE</vt:lpstr>
      <vt:lpstr>AUTOMOBILINDUSTRIE</vt:lpstr>
      <vt:lpstr>ÖSTERREICH</vt:lpstr>
      <vt:lpstr>WIEN – DIE HAUPTSTADT</vt:lpstr>
      <vt:lpstr>STÄDTE</vt:lpstr>
      <vt:lpstr>FLÜSSE UND GEBIRGE</vt:lpstr>
      <vt:lpstr>SPEZIALITÄTEN</vt:lpstr>
      <vt:lpstr>DIE SCHWEIZ</vt:lpstr>
      <vt:lpstr>BERN –DIE HAUPTSTADT</vt:lpstr>
      <vt:lpstr>STÄDTE</vt:lpstr>
      <vt:lpstr>…UND NOCH EINIGES…</vt:lpstr>
      <vt:lpstr>Ponovimo što smo naučili Radni listić</vt:lpstr>
      <vt:lpstr>Provjeri svoje znanje u kvizu Kahoot: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prezentacija</dc:title>
  <dc:creator>Branka Marcelić-Panjak</dc:creator>
  <cp:lastModifiedBy>Branka</cp:lastModifiedBy>
  <cp:revision>2</cp:revision>
  <dcterms:created xsi:type="dcterms:W3CDTF">2021-04-06T10:56:20Z</dcterms:created>
  <dcterms:modified xsi:type="dcterms:W3CDTF">2022-01-14T17:42:49Z</dcterms:modified>
</cp:coreProperties>
</file>